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2.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
  </p:notesMasterIdLst>
  <p:sldIdLst>
    <p:sldId id="277" r:id="rId2"/>
    <p:sldId id="276" r:id="rId3"/>
    <p:sldId id="278" r:id="rId4"/>
  </p:sldIdLst>
  <p:sldSz cx="30275213" cy="21383625"/>
  <p:notesSz cx="6735763" cy="9869488"/>
  <p:embeddedFontLst>
    <p:embeddedFont>
      <p:font typeface="Arial Narrow Bold" panose="020B0706020202030204" pitchFamily="34" charset="0"/>
      <p:bold r:id="rId6"/>
    </p:embeddedFont>
    <p:embeddedFont>
      <p:font typeface="Bahnschrift SemiCondensed" panose="020B0502040204020203" pitchFamily="34" charset="0"/>
      <p:regular r:id="rId7"/>
      <p:bold r:id="rId8"/>
    </p:embeddedFont>
    <p:embeddedFont>
      <p:font typeface="Cascadia Code" panose="020B0609020000020004" pitchFamily="49" charset="0"/>
      <p:regular r:id="rId9"/>
      <p:bold r:id="rId10"/>
      <p:italic r:id="rId11"/>
      <p:boldItalic r:id="rId12"/>
    </p:embeddedFont>
    <p:embeddedFont>
      <p:font typeface="HG創英ﾌﾟﾚｾﾞﾝｽEB" panose="02020809000000000000" pitchFamily="17" charset="-128"/>
      <p:regular r:id="rId13"/>
    </p:embeddedFont>
    <p:embeddedFont>
      <p:font typeface="Roboto Black" panose="02000000000000000000" pitchFamily="2" charset="0"/>
      <p:bold r:id="rId14"/>
      <p:boldItalic r:id="rId15"/>
    </p:embeddedFont>
    <p:embeddedFont>
      <p:font typeface="Roboto Condensed" panose="02000000000000000000" pitchFamily="2" charset="0"/>
      <p:regular r:id="rId16"/>
      <p:bold r:id="rId17"/>
      <p:italic r:id="rId18"/>
      <p:boldItalic r:id="rId19"/>
    </p:embeddedFont>
    <p:embeddedFont>
      <p:font typeface="メイリオ" panose="020B0604030504040204" pitchFamily="50" charset="-128"/>
      <p:regular r:id="rId20"/>
      <p:bold r:id="rId21"/>
      <p:italic r:id="rId22"/>
      <p:boldItalic r:id="rId23"/>
    </p:embeddedFont>
    <p:embeddedFont>
      <p:font typeface="游ゴシック" panose="020B0400000000000000" pitchFamily="50" charset="-128"/>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25" d="100"/>
          <a:sy n="125" d="100"/>
        </p:scale>
        <p:origin x="-8332" y="-654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font" Target="fonts/font14.fntdata"/><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sldOrd">
      <pc:chgData name="Maiki kimura" userId="6d634511f2bb92e3" providerId="LiveId" clId="{9E05070F-AC42-404A-953C-DEAE9E4413B7}" dt="2025-07-10T09:20:20.368" v="1004" actId="1036"/>
      <pc:docMkLst>
        <pc:docMk/>
      </pc:docMkLst>
      <pc:sldChg chg="addSp delSp modSp mod">
        <pc:chgData name="Maiki kimura" userId="6d634511f2bb92e3" providerId="LiveId" clId="{9E05070F-AC42-404A-953C-DEAE9E4413B7}" dt="2025-07-06T07:18:40.206" v="266"/>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sldChg chg="addSp delSp modSp mod ord">
        <pc:chgData name="Maiki kimura" userId="6d634511f2bb92e3" providerId="LiveId" clId="{9E05070F-AC42-404A-953C-DEAE9E4413B7}" dt="2025-07-10T09:20:20.368" v="1004" actId="1036"/>
        <pc:sldMkLst>
          <pc:docMk/>
          <pc:sldMk cId="2386083806" sldId="277"/>
        </pc:sldMkLst>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mod">
          <ac:chgData name="Maiki kimura" userId="6d634511f2bb92e3" providerId="LiveId" clId="{9E05070F-AC42-404A-953C-DEAE9E4413B7}" dt="2025-07-10T09:02:38.464" v="950" actId="1076"/>
          <ac:spMkLst>
            <pc:docMk/>
            <pc:sldMk cId="2386083806" sldId="277"/>
            <ac:spMk id="58" creationId="{9CBCCD30-4125-DE75-9DA7-8701FEEBE4DE}"/>
          </ac:spMkLst>
        </pc:spChg>
        <pc:spChg chg="mod">
          <ac:chgData name="Maiki kimura" userId="6d634511f2bb92e3" providerId="LiveId" clId="{9E05070F-AC42-404A-953C-DEAE9E4413B7}" dt="2025-07-10T08:38:54.418" v="868" actId="1036"/>
          <ac:spMkLst>
            <pc:docMk/>
            <pc:sldMk cId="2386083806" sldId="277"/>
            <ac:spMk id="80" creationId="{0DA43B60-B1D8-95B9-FD71-9B77440B174C}"/>
          </ac:spMkLst>
        </pc:spChg>
        <pc:spChg chg="mod">
          <ac:chgData name="Maiki kimura" userId="6d634511f2bb92e3" providerId="LiveId" clId="{9E05070F-AC42-404A-953C-DEAE9E4413B7}" dt="2025-07-10T08:48:47.790" v="930" actId="113"/>
          <ac:spMkLst>
            <pc:docMk/>
            <pc:sldMk cId="2386083806" sldId="277"/>
            <ac:spMk id="82" creationId="{50E16F7A-8EC5-58ED-9E12-0C96BC45AC0D}"/>
          </ac:spMkLst>
        </pc:spChg>
        <pc:spChg chg="mod">
          <ac:chgData name="Maiki kimura" userId="6d634511f2bb92e3" providerId="LiveId" clId="{9E05070F-AC42-404A-953C-DEAE9E4413B7}" dt="2025-07-10T09:00:26.779" v="943" actId="113"/>
          <ac:spMkLst>
            <pc:docMk/>
            <pc:sldMk cId="2386083806" sldId="277"/>
            <ac:spMk id="85" creationId="{89657C20-53EC-67C0-6A6D-2C30EA164618}"/>
          </ac:spMkLst>
        </pc:spChg>
        <pc:spChg chg="mod">
          <ac:chgData name="Maiki kimura" userId="6d634511f2bb92e3" providerId="LiveId" clId="{9E05070F-AC42-404A-953C-DEAE9E4413B7}" dt="2025-07-10T09:19:55.243" v="992" actId="113"/>
          <ac:spMkLst>
            <pc:docMk/>
            <pc:sldMk cId="2386083806" sldId="277"/>
            <ac:spMk id="94" creationId="{B634427D-2E1E-C6BF-2FA6-11E76786C52B}"/>
          </ac:spMkLst>
        </pc:spChg>
        <pc:spChg chg="mod">
          <ac:chgData name="Maiki kimura" userId="6d634511f2bb92e3" providerId="LiveId" clId="{9E05070F-AC42-404A-953C-DEAE9E4413B7}" dt="2025-07-10T09:17:59.959" v="990" actId="113"/>
          <ac:spMkLst>
            <pc:docMk/>
            <pc:sldMk cId="2386083806" sldId="277"/>
            <ac:spMk id="96" creationId="{C1894D2C-6DB4-8534-CB5F-99CD5B1190C7}"/>
          </ac:spMkLst>
        </pc:spChg>
        <pc:spChg chg="mod">
          <ac:chgData name="Maiki kimura" userId="6d634511f2bb92e3" providerId="LiveId" clId="{9E05070F-AC42-404A-953C-DEAE9E4413B7}" dt="2025-07-10T08:35:44.670" v="729" actId="20577"/>
          <ac:spMkLst>
            <pc:docMk/>
            <pc:sldMk cId="2386083806" sldId="277"/>
            <ac:spMk id="105" creationId="{26C953A4-669D-518A-A2B8-84BC2702BCEC}"/>
          </ac:spMkLst>
        </pc:spChg>
        <pc:spChg chg="mod">
          <ac:chgData name="Maiki kimura" userId="6d634511f2bb92e3" providerId="LiveId" clId="{9E05070F-AC42-404A-953C-DEAE9E4413B7}" dt="2025-07-10T09:03:58.917" v="953" actId="113"/>
          <ac:spMkLst>
            <pc:docMk/>
            <pc:sldMk cId="2386083806" sldId="277"/>
            <ac:spMk id="106" creationId="{0B380E19-EAAF-C72A-2A6A-CF3AFC7C13E6}"/>
          </ac:spMkLst>
        </pc:spChg>
        <pc:spChg chg="mod">
          <ac:chgData name="Maiki kimura" userId="6d634511f2bb92e3" providerId="LiveId" clId="{9E05070F-AC42-404A-953C-DEAE9E4413B7}" dt="2025-07-10T09:04:43.283" v="972" actId="113"/>
          <ac:spMkLst>
            <pc:docMk/>
            <pc:sldMk cId="2386083806" sldId="277"/>
            <ac:spMk id="107" creationId="{B5052E62-1BEB-E1BD-01CB-0FCE26F1E4C6}"/>
          </ac:spMkLst>
        </pc:spChg>
        <pc:spChg chg="mod">
          <ac:chgData name="Maiki kimura" userId="6d634511f2bb92e3" providerId="LiveId" clId="{9E05070F-AC42-404A-953C-DEAE9E4413B7}" dt="2025-07-10T08:43:21.855" v="910" actId="113"/>
          <ac:spMkLst>
            <pc:docMk/>
            <pc:sldMk cId="2386083806" sldId="277"/>
            <ac:spMk id="109" creationId="{A91FE51F-1EFE-DE65-696A-469471842636}"/>
          </ac:spMkLst>
        </pc:spChg>
        <pc:spChg chg="mod">
          <ac:chgData name="Maiki kimura" userId="6d634511f2bb92e3" providerId="LiveId" clId="{9E05070F-AC42-404A-953C-DEAE9E4413B7}" dt="2025-07-10T08:45:12.957" v="917" actId="113"/>
          <ac:spMkLst>
            <pc:docMk/>
            <pc:sldMk cId="2386083806" sldId="277"/>
            <ac:spMk id="153" creationId="{05EFE15D-9327-CA51-F819-872E6F81001B}"/>
          </ac:spMkLst>
        </pc:spChg>
        <pc:spChg chg="mod">
          <ac:chgData name="Maiki kimura" userId="6d634511f2bb92e3" providerId="LiveId" clId="{9E05070F-AC42-404A-953C-DEAE9E4413B7}" dt="2025-07-10T08:38:54.418" v="868" actId="1036"/>
          <ac:spMkLst>
            <pc:docMk/>
            <pc:sldMk cId="2386083806" sldId="277"/>
            <ac:spMk id="171" creationId="{21DE806B-9ADE-9A68-8D58-A9BC7DE0944F}"/>
          </ac:spMkLst>
        </pc:spChg>
        <pc:spChg chg="mod">
          <ac:chgData name="Maiki kimura" userId="6d634511f2bb92e3" providerId="LiveId" clId="{9E05070F-AC42-404A-953C-DEAE9E4413B7}" dt="2025-07-10T08:38:54.323" v="867" actId="1036"/>
          <ac:spMkLst>
            <pc:docMk/>
            <pc:sldMk cId="2386083806" sldId="277"/>
            <ac:spMk id="1064" creationId="{AF8C2249-61F4-27D7-4325-8A12B183B653}"/>
          </ac:spMkLst>
        </pc:spChg>
        <pc:spChg chg="mod">
          <ac:chgData name="Maiki kimura" userId="6d634511f2bb92e3" providerId="LiveId" clId="{9E05070F-AC42-404A-953C-DEAE9E4413B7}" dt="2025-07-10T08:39:23.827" v="879" actId="1035"/>
          <ac:spMkLst>
            <pc:docMk/>
            <pc:sldMk cId="2386083806" sldId="277"/>
            <ac:spMk id="1065" creationId="{6029F8F0-4655-B995-5786-1EEC7C54EDBF}"/>
          </ac:spMkLst>
        </pc:spChg>
        <pc:spChg chg="mod">
          <ac:chgData name="Maiki kimura" userId="6d634511f2bb92e3" providerId="LiveId" clId="{9E05070F-AC42-404A-953C-DEAE9E4413B7}" dt="2025-07-10T09:20:20.368" v="1004" actId="1036"/>
          <ac:spMkLst>
            <pc:docMk/>
            <pc:sldMk cId="2386083806" sldId="277"/>
            <ac:spMk id="1070" creationId="{CD792952-F626-FBB5-1793-13F36E898239}"/>
          </ac:spMkLst>
        </pc:spChg>
        <pc:spChg chg="mod">
          <ac:chgData name="Maiki kimura" userId="6d634511f2bb92e3" providerId="LiveId" clId="{9E05070F-AC42-404A-953C-DEAE9E4413B7}" dt="2025-07-10T08:25:14.867" v="295" actId="113"/>
          <ac:spMkLst>
            <pc:docMk/>
            <pc:sldMk cId="2386083806" sldId="277"/>
            <ac:spMk id="2274" creationId="{81CFDEC3-0F08-2DE1-913A-D60C2DC82CDB}"/>
          </ac:spMkLst>
        </pc:spChg>
        <pc:spChg chg="mod">
          <ac:chgData name="Maiki kimura" userId="6d634511f2bb92e3" providerId="LiveId" clId="{9E05070F-AC42-404A-953C-DEAE9E4413B7}" dt="2025-07-10T08:38:54.323" v="867" actId="1036"/>
          <ac:spMkLst>
            <pc:docMk/>
            <pc:sldMk cId="2386083806" sldId="277"/>
            <ac:spMk id="2275" creationId="{D6E46B10-BE1F-A139-FD16-8A61848FACB7}"/>
          </ac:spMkLst>
        </pc:spChg>
        <pc:spChg chg="mod">
          <ac:chgData name="Maiki kimura" userId="6d634511f2bb92e3" providerId="LiveId" clId="{9E05070F-AC42-404A-953C-DEAE9E4413B7}" dt="2025-07-10T08:39:23.827" v="879" actId="1035"/>
          <ac:spMkLst>
            <pc:docMk/>
            <pc:sldMk cId="2386083806" sldId="277"/>
            <ac:spMk id="2276" creationId="{40E18FEC-87CE-126C-BBD7-89FE92E0838A}"/>
          </ac:spMkLst>
        </pc:spChg>
        <pc:spChg chg="mod">
          <ac:chgData name="Maiki kimura" userId="6d634511f2bb92e3" providerId="LiveId" clId="{9E05070F-AC42-404A-953C-DEAE9E4413B7}" dt="2025-07-10T08:39:23.827" v="879" actId="1035"/>
          <ac:spMkLst>
            <pc:docMk/>
            <pc:sldMk cId="2386083806" sldId="277"/>
            <ac:spMk id="2277" creationId="{5E5A74EF-00F5-361E-F276-B1CF5789D892}"/>
          </ac:spMkLst>
        </pc:spChg>
        <pc:spChg chg="mod">
          <ac:chgData name="Maiki kimura" userId="6d634511f2bb92e3" providerId="LiveId" clId="{9E05070F-AC42-404A-953C-DEAE9E4413B7}" dt="2025-07-10T08:38:54.323" v="867" actId="1036"/>
          <ac:spMkLst>
            <pc:docMk/>
            <pc:sldMk cId="2386083806" sldId="277"/>
            <ac:spMk id="2279" creationId="{30200797-DF46-4905-FF9B-AC8A4DFD9D7D}"/>
          </ac:spMkLst>
        </pc:spChg>
        <pc:spChg chg="mod">
          <ac:chgData name="Maiki kimura" userId="6d634511f2bb92e3" providerId="LiveId" clId="{9E05070F-AC42-404A-953C-DEAE9E4413B7}" dt="2025-07-10T08:38:54.323" v="867" actId="1036"/>
          <ac:spMkLst>
            <pc:docMk/>
            <pc:sldMk cId="2386083806" sldId="277"/>
            <ac:spMk id="2280" creationId="{AFD3DCBC-357C-FB86-7067-73EBD045876F}"/>
          </ac:spMkLst>
        </pc:spChg>
        <pc:spChg chg="mod">
          <ac:chgData name="Maiki kimura" userId="6d634511f2bb92e3" providerId="LiveId" clId="{9E05070F-AC42-404A-953C-DEAE9E4413B7}" dt="2025-07-10T08:38:54.279" v="866" actId="1036"/>
          <ac:spMkLst>
            <pc:docMk/>
            <pc:sldMk cId="2386083806" sldId="277"/>
            <ac:spMk id="2281" creationId="{26F5FC01-F81D-D616-B2CC-ADA8644B8FF4}"/>
          </ac:spMkLst>
        </pc:spChg>
        <pc:picChg chg="mod">
          <ac:chgData name="Maiki kimura" userId="6d634511f2bb92e3" providerId="LiveId" clId="{9E05070F-AC42-404A-953C-DEAE9E4413B7}" dt="2025-07-10T08:38:54.418" v="868" actId="1036"/>
          <ac:picMkLst>
            <pc:docMk/>
            <pc:sldMk cId="2386083806" sldId="277"/>
            <ac:picMk id="53" creationId="{24097866-2774-59E3-47D0-18D664DEC289}"/>
          </ac:picMkLst>
        </pc:picChg>
        <pc:picChg chg="mod">
          <ac:chgData name="Maiki kimura" userId="6d634511f2bb92e3" providerId="LiveId" clId="{9E05070F-AC42-404A-953C-DEAE9E4413B7}" dt="2025-07-10T08:39:23.827" v="879" actId="1035"/>
          <ac:picMkLst>
            <pc:docMk/>
            <pc:sldMk cId="2386083806" sldId="277"/>
            <ac:picMk id="132" creationId="{AF1708C1-9417-851F-6CBC-2A6A068C4111}"/>
          </ac:picMkLst>
        </pc:picChg>
        <pc:picChg chg="mod">
          <ac:chgData name="Maiki kimura" userId="6d634511f2bb92e3" providerId="LiveId" clId="{9E05070F-AC42-404A-953C-DEAE9E4413B7}" dt="2025-07-10T08:34:15.189" v="654" actId="1036"/>
          <ac:picMkLst>
            <pc:docMk/>
            <pc:sldMk cId="2386083806" sldId="277"/>
            <ac:picMk id="145" creationId="{473F62D7-5AF8-DA2F-EFC5-4738C53595F7}"/>
          </ac:picMkLst>
        </pc:picChg>
        <pc:picChg chg="mod">
          <ac:chgData name="Maiki kimura" userId="6d634511f2bb92e3" providerId="LiveId" clId="{9E05070F-AC42-404A-953C-DEAE9E4413B7}" dt="2025-07-10T08:38:54.323" v="867" actId="1036"/>
          <ac:picMkLst>
            <pc:docMk/>
            <pc:sldMk cId="2386083806" sldId="277"/>
            <ac:picMk id="146" creationId="{75DE7ABD-329D-274B-B426-1FE9E1526E51}"/>
          </ac:picMkLst>
        </pc:picChg>
        <pc:picChg chg="mod">
          <ac:chgData name="Maiki kimura" userId="6d634511f2bb92e3" providerId="LiveId" clId="{9E05070F-AC42-404A-953C-DEAE9E4413B7}" dt="2025-07-10T09:20:20.368" v="1004" actId="1036"/>
          <ac:picMkLst>
            <pc:docMk/>
            <pc:sldMk cId="2386083806" sldId="277"/>
            <ac:picMk id="159" creationId="{9BD4DE7E-D294-603F-F471-0E9782E36105}"/>
          </ac:picMkLst>
        </pc:picChg>
        <pc:picChg chg="mod">
          <ac:chgData name="Maiki kimura" userId="6d634511f2bb92e3" providerId="LiveId" clId="{9E05070F-AC42-404A-953C-DEAE9E4413B7}" dt="2025-07-10T08:38:54.323" v="867" actId="1036"/>
          <ac:picMkLst>
            <pc:docMk/>
            <pc:sldMk cId="2386083806" sldId="277"/>
            <ac:picMk id="166" creationId="{C051F8FC-E99D-C64C-4945-5A508E48C67D}"/>
          </ac:picMkLst>
        </pc:picChg>
        <pc:picChg chg="mod">
          <ac:chgData name="Maiki kimura" userId="6d634511f2bb92e3" providerId="LiveId" clId="{9E05070F-AC42-404A-953C-DEAE9E4413B7}" dt="2025-07-10T08:38:54.418" v="868" actId="1036"/>
          <ac:picMkLst>
            <pc:docMk/>
            <pc:sldMk cId="2386083806" sldId="277"/>
            <ac:picMk id="168" creationId="{80F924D5-C461-F373-24A4-199E4D93C5C9}"/>
          </ac:picMkLst>
        </pc:picChg>
        <pc:picChg chg="mod">
          <ac:chgData name="Maiki kimura" userId="6d634511f2bb92e3" providerId="LiveId" clId="{9E05070F-AC42-404A-953C-DEAE9E4413B7}" dt="2025-07-10T08:39:23.444" v="878" actId="14100"/>
          <ac:picMkLst>
            <pc:docMk/>
            <pc:sldMk cId="2386083806" sldId="277"/>
            <ac:picMk id="169" creationId="{9B424AC2-3F2E-C212-1F54-950099BBB0F3}"/>
          </ac:picMkLst>
        </pc:picChg>
        <pc:picChg chg="mod">
          <ac:chgData name="Maiki kimura" userId="6d634511f2bb92e3" providerId="LiveId" clId="{9E05070F-AC42-404A-953C-DEAE9E4413B7}" dt="2025-07-10T08:38:54.323" v="867" actId="1036"/>
          <ac:picMkLst>
            <pc:docMk/>
            <pc:sldMk cId="2386083806" sldId="277"/>
            <ac:picMk id="176" creationId="{AFE5B558-E08B-A3CF-C8CD-7CC53D9B5A18}"/>
          </ac:picMkLst>
        </pc:picChg>
        <pc:picChg chg="mod">
          <ac:chgData name="Maiki kimura" userId="6d634511f2bb92e3" providerId="LiveId" clId="{9E05070F-AC42-404A-953C-DEAE9E4413B7}" dt="2025-07-10T08:39:23.827" v="879" actId="1035"/>
          <ac:picMkLst>
            <pc:docMk/>
            <pc:sldMk cId="2386083806" sldId="277"/>
            <ac:picMk id="2241" creationId="{36A2D3B6-E5C6-A210-0D8E-0C7BF0E841F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4.xml"/><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2.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5.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3.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1.xml"/><Relationship Id="rId65" Type="http://schemas.openxmlformats.org/officeDocument/2006/relationships/image" Target="../media/image58.png"/><Relationship Id="rId73" Type="http://schemas.openxmlformats.org/officeDocument/2006/relationships/chart" Target="../charts/chart6.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2.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10.xml"/><Relationship Id="rId68"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8.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11.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9.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7.xml"/><Relationship Id="rId65" Type="http://schemas.openxmlformats.org/officeDocument/2006/relationships/image" Target="../media/image58.png"/><Relationship Id="rId73" Type="http://schemas.openxmlformats.org/officeDocument/2006/relationships/chart" Target="../charts/chart12.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16.png"/><Relationship Id="rId2" Type="http://schemas.openxmlformats.org/officeDocument/2006/relationships/image" Target="../media/image34.jpe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1" y="11825863"/>
            <a:ext cx="621456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t>
            </a:r>
            <a:r>
              <a:rPr lang="en-US" altLang="ja-JP" sz="900" b="1" dirty="0">
                <a:latin typeface="游ゴシック" panose="020B0400000000000000" pitchFamily="50" charset="-128"/>
                <a:ea typeface="游ゴシック" panose="020B0400000000000000" pitchFamily="50" charset="-128"/>
              </a:rPr>
              <a:t>always maintain the correct</a:t>
            </a:r>
          </a:p>
          <a:p>
            <a:pPr>
              <a:buNone/>
            </a:pPr>
            <a:r>
              <a:rPr lang="en-US" altLang="ja-JP" sz="900" b="1" dirty="0">
                <a:latin typeface="游ゴシック" panose="020B0400000000000000" pitchFamily="50" charset="-128"/>
                <a:ea typeface="游ゴシック" panose="020B0400000000000000" pitchFamily="50" charset="-128"/>
              </a:rPr>
              <a:t> trajectory.</a:t>
            </a:r>
            <a:r>
              <a:rPr lang="en-US" altLang="ja-JP" sz="900" dirty="0">
                <a:latin typeface="游ゴシック" panose="020B0400000000000000" pitchFamily="50" charset="-128"/>
                <a:ea typeface="游ゴシック" panose="020B0400000000000000" pitchFamily="50" charset="-128"/>
              </a:rPr>
              <a:t> Meanwhile the outer line sensors </a:t>
            </a:r>
            <a:r>
              <a:rPr lang="en-US" altLang="ja-JP" sz="900" b="1" dirty="0">
                <a:latin typeface="游ゴシック" panose="020B0400000000000000" pitchFamily="50" charset="-128"/>
                <a:ea typeface="游ゴシック" panose="020B0400000000000000" pitchFamily="50" charset="-128"/>
              </a:rPr>
              <a:t>serve as a reference to correct </a:t>
            </a:r>
          </a:p>
          <a:p>
            <a:pPr>
              <a:buNone/>
            </a:pPr>
            <a:r>
              <a:rPr lang="en-US" altLang="ja-JP" sz="900" b="1" dirty="0">
                <a:latin typeface="游ゴシック" panose="020B0400000000000000" pitchFamily="50" charset="-128"/>
                <a:ea typeface="游ゴシック" panose="020B0400000000000000" pitchFamily="50" charset="-128"/>
              </a:rPr>
              <a:t>the robot so that 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a:t>
            </a:r>
            <a:r>
              <a:rPr lang="en-US" altLang="ja-JP" sz="900" b="1" dirty="0">
                <a:latin typeface="游ゴシック" panose="020B0400000000000000" pitchFamily="50" charset="-128"/>
                <a:ea typeface="游ゴシック" panose="020B0400000000000000" pitchFamily="50" charset="-128"/>
              </a:rPr>
              <a:t>the overall</a:t>
            </a:r>
          </a:p>
          <a:p>
            <a:pPr>
              <a:buNone/>
            </a:pPr>
            <a:r>
              <a:rPr lang="en-US" altLang="ja-JP" sz="900" b="1" dirty="0">
                <a:latin typeface="游ゴシック" panose="020B0400000000000000" pitchFamily="50" charset="-128"/>
                <a:ea typeface="游ゴシック" panose="020B0400000000000000" pitchFamily="50" charset="-128"/>
              </a:rPr>
              <a:t> line detection 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Duralumin is a strong and extremely lightweight metal that is also used in aircrafts. By taking advantage of its characteristics, we have been able to create a design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625086" y="9647468"/>
            <a:ext cx="4329309" cy="190821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9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3D printer to match the ideal shape we designed on a computer.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drive performance.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good balance of controllability 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chosen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2D7CFBF0-8FD0-0D2B-2297-42103C0E1AB6}"/>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76568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73697" y="15547221"/>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53186" y="15547221"/>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304771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18284" y="16934570"/>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63792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36080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85374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0873834" y="13674228"/>
            <a:ext cx="1245078" cy="1117869"/>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70531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75556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0978993" y="1342288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51924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52581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86107" y="1517690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75124" y="1519860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80203" y="16788412"/>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A2FB9863-57E8-F33F-44B7-A84CECBDD44F}"/>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26AA357D-8C2C-1DC9-8496-DCA11527DAE8}"/>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83C66996-7145-0BDE-E5D5-E1E1FAEC047A}"/>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27D37B92-D2B1-A297-51BB-49052F02B785}"/>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2002206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663748"/>
            <a:ext cx="4147735" cy="24622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the grip has been improved,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53757" y="1319385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53742" y="14843857"/>
            <a:ext cx="2986498"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581583"/>
            <a:ext cx="4517972"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abundant pin counts.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prevent wiring errors,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a:t>
            </a:r>
            <a:r>
              <a:rPr lang="en-US" altLang="ja-JP" sz="900" b="1" dirty="0">
                <a:latin typeface="游ゴシック" panose="020B0400000000000000" pitchFamily="50" charset="-128"/>
                <a:ea typeface="游ゴシック" panose="020B0400000000000000" pitchFamily="50" charset="-128"/>
              </a:rPr>
              <a:t>designed to be equipped with two types of gyro-sensors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is so that if one sensor fails,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74285" y="1843663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30367" y="1578476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201594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548B2404-CCE2-8FD4-A610-58B19888DE1B}"/>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54846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
        <p:nvSpPr>
          <p:cNvPr id="58" name="テキスト ボックス 57">
            <a:extLst>
              <a:ext uri="{FF2B5EF4-FFF2-40B4-BE49-F238E27FC236}">
                <a16:creationId xmlns:a16="http://schemas.microsoft.com/office/drawing/2014/main" id="{9CBCCD30-4125-DE75-9DA7-8701FEEBE4DE}"/>
              </a:ext>
            </a:extLst>
          </p:cNvPr>
          <p:cNvSpPr txBox="1"/>
          <p:nvPr/>
        </p:nvSpPr>
        <p:spPr>
          <a:xfrm>
            <a:off x="6371658" y="12475899"/>
            <a:ext cx="5548293" cy="800219"/>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r>
              <a:rPr lang="en-US" altLang="ja-JP" sz="700" dirty="0">
                <a:latin typeface="游ゴシック" panose="020B0400000000000000" pitchFamily="50" charset="-128"/>
                <a:ea typeface="游ゴシック" panose="020B0400000000000000" pitchFamily="50" charset="-128"/>
              </a:rPr>
              <a:t>This composition </a:t>
            </a:r>
            <a:r>
              <a:rPr lang="en-US" altLang="ja-JP" sz="7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700" dirty="0">
                <a:latin typeface="游ゴシック" panose="020B0400000000000000" pitchFamily="50" charset="-128"/>
                <a:ea typeface="游ゴシック" panose="020B0400000000000000" pitchFamily="50" charset="-128"/>
              </a:rPr>
              <a:t>, and to </a:t>
            </a:r>
            <a:r>
              <a:rPr lang="en-US" altLang="ja-JP" sz="700" b="1" dirty="0">
                <a:latin typeface="游ゴシック" panose="020B0400000000000000" pitchFamily="50" charset="-128"/>
                <a:ea typeface="游ゴシック" panose="020B0400000000000000" pitchFamily="50" charset="-128"/>
              </a:rPr>
              <a:t>acquire and process</a:t>
            </a:r>
          </a:p>
          <a:p>
            <a:r>
              <a:rPr lang="en-US" altLang="ja-JP" sz="700" b="1" dirty="0">
                <a:latin typeface="游ゴシック" panose="020B0400000000000000" pitchFamily="50" charset="-128"/>
                <a:ea typeface="游ゴシック" panose="020B0400000000000000" pitchFamily="50" charset="-128"/>
              </a:rPr>
              <a:t>information such as the position of the goal and the direction of the center of the court in real time</a:t>
            </a:r>
            <a:r>
              <a:rPr lang="en-US" altLang="ja-JP" sz="700" dirty="0">
                <a:latin typeface="游ゴシック" panose="020B0400000000000000" pitchFamily="50" charset="-128"/>
                <a:ea typeface="游ゴシック" panose="020B0400000000000000" pitchFamily="50" charset="-128"/>
              </a:rPr>
              <a:t>. With fewer sensors than before,</a:t>
            </a:r>
          </a:p>
          <a:p>
            <a:r>
              <a:rPr lang="en-US" altLang="ja-JP" sz="700" dirty="0">
                <a:latin typeface="游ゴシック" panose="020B0400000000000000" pitchFamily="50" charset="-128"/>
                <a:ea typeface="游ゴシック" panose="020B0400000000000000" pitchFamily="50" charset="-128"/>
              </a:rPr>
              <a:t>this enables a wider and more efficient recognition of the environment, contributing greatly to posture control that let the</a:t>
            </a:r>
          </a:p>
          <a:p>
            <a:r>
              <a:rPr lang="en-US" altLang="ja-JP" sz="700" dirty="0">
                <a:latin typeface="游ゴシック" panose="020B0400000000000000" pitchFamily="50" charset="-128"/>
                <a:ea typeface="游ゴシック" panose="020B0400000000000000" pitchFamily="50" charset="-128"/>
              </a:rPr>
              <a:t>robot always face the direction of the </a:t>
            </a:r>
            <a:r>
              <a:rPr lang="en-US" altLang="ja-JP" sz="700" b="1" dirty="0">
                <a:latin typeface="游ゴシック" panose="020B0400000000000000" pitchFamily="50" charset="-128"/>
                <a:ea typeface="游ゴシック" panose="020B0400000000000000" pitchFamily="50" charset="-128"/>
              </a:rPr>
              <a:t>goal and also line control</a:t>
            </a:r>
            <a:r>
              <a:rPr lang="en-US" altLang="ja-JP" sz="700" dirty="0">
                <a:latin typeface="游ゴシック" panose="020B0400000000000000" pitchFamily="50" charset="-128"/>
                <a:ea typeface="游ゴシック" panose="020B0400000000000000" pitchFamily="50" charset="-128"/>
              </a:rPr>
              <a:t>. These programs use Python.</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8608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431C232D-8976-842F-579C-1787896DEFC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1D2A73A0-3676-5ADA-B245-2345AA3399A0}"/>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AA73BB18-3F5B-2182-0FCC-6DFF187D9EDB}"/>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DA9D7065-7B2A-9D28-CE30-8B800580FAC1}"/>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CE082D70-B131-D948-CD5C-E630A7AC4235}"/>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3347245711"/>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0C7574FA-0709-392E-7A34-36C3878BA5C3}"/>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02513693-62EA-4390-7F94-52297F7DBB43}"/>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E87DA757-DAA6-B706-903E-25F1C89EBB45}"/>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0FACBDF7-1AB9-F0BF-B28F-4A8E61F63175}"/>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D0935E0D-8728-E84F-9E71-6E18C5587B38}"/>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099F1F74-B9E1-4973-D462-456226638451}"/>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A7791290-F3F3-F023-FDD8-24C493E0E98C}"/>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2E4C96D8-1795-F505-E0A1-C65BA7831D71}"/>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55F30B2-FD49-939A-909F-CBBB95E270A6}"/>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E6392090-E546-FE87-A577-65323349E938}"/>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5F735608-F568-E1C5-E1A3-E8A019D8D0E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Tree>
    <p:extLst>
      <p:ext uri="{BB962C8B-B14F-4D97-AF65-F5344CB8AC3E}">
        <p14:creationId xmlns:p14="http://schemas.microsoft.com/office/powerpoint/2010/main" val="39288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四角形: 角を丸くする 269">
            <a:extLst>
              <a:ext uri="{FF2B5EF4-FFF2-40B4-BE49-F238E27FC236}">
                <a16:creationId xmlns:a16="http://schemas.microsoft.com/office/drawing/2014/main" id="{1F89A76D-3CDF-48C0-C441-D212749D24B9}"/>
              </a:ext>
            </a:extLst>
          </p:cNvPr>
          <p:cNvSpPr/>
          <p:nvPr/>
        </p:nvSpPr>
        <p:spPr>
          <a:xfrm>
            <a:off x="8994281" y="2400300"/>
            <a:ext cx="1684646" cy="258583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游ゴシック"/>
              <a:ea typeface="游ゴシック" pitchFamily="34"/>
            </a:endParaRPr>
          </a:p>
        </p:txBody>
      </p:sp>
      <p:sp>
        <p:nvSpPr>
          <p:cNvPr id="235" name="四角形: 角を丸くする 269">
            <a:extLst>
              <a:ext uri="{FF2B5EF4-FFF2-40B4-BE49-F238E27FC236}">
                <a16:creationId xmlns:a16="http://schemas.microsoft.com/office/drawing/2014/main" id="{7171B700-B7B9-A4C3-9B7C-B32E0E064981}"/>
              </a:ext>
            </a:extLst>
          </p:cNvPr>
          <p:cNvSpPr/>
          <p:nvPr/>
        </p:nvSpPr>
        <p:spPr>
          <a:xfrm>
            <a:off x="14113089" y="4540250"/>
            <a:ext cx="1393612" cy="182444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四角形: 角を丸くする 269">
            <a:extLst>
              <a:ext uri="{FF2B5EF4-FFF2-40B4-BE49-F238E27FC236}">
                <a16:creationId xmlns:a16="http://schemas.microsoft.com/office/drawing/2014/main" id="{C553B39B-3222-3C5B-C5A3-6194B41156FA}"/>
              </a:ext>
            </a:extLst>
          </p:cNvPr>
          <p:cNvSpPr/>
          <p:nvPr/>
        </p:nvSpPr>
        <p:spPr>
          <a:xfrm>
            <a:off x="12045950" y="5408765"/>
            <a:ext cx="1333415" cy="182444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6" name="四角形: 角を丸くする 269">
            <a:extLst>
              <a:ext uri="{FF2B5EF4-FFF2-40B4-BE49-F238E27FC236}">
                <a16:creationId xmlns:a16="http://schemas.microsoft.com/office/drawing/2014/main" id="{6F180398-B6EA-2374-9AB1-9E56F1D88D57}"/>
              </a:ext>
            </a:extLst>
          </p:cNvPr>
          <p:cNvSpPr/>
          <p:nvPr/>
        </p:nvSpPr>
        <p:spPr>
          <a:xfrm>
            <a:off x="11619621" y="513183"/>
            <a:ext cx="1683629" cy="409691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4" name="グループ化 193">
            <a:extLst>
              <a:ext uri="{FF2B5EF4-FFF2-40B4-BE49-F238E27FC236}">
                <a16:creationId xmlns:a16="http://schemas.microsoft.com/office/drawing/2014/main" id="{E134192B-9A82-C0EA-4F2D-F4A05881C393}"/>
              </a:ext>
            </a:extLst>
          </p:cNvPr>
          <p:cNvGrpSpPr/>
          <p:nvPr/>
        </p:nvGrpSpPr>
        <p:grpSpPr>
          <a:xfrm>
            <a:off x="11994121" y="2034244"/>
            <a:ext cx="1112276" cy="905806"/>
            <a:chOff x="10299239" y="4283959"/>
            <a:chExt cx="564806" cy="905806"/>
          </a:xfrm>
        </p:grpSpPr>
        <p:sp>
          <p:nvSpPr>
            <p:cNvPr id="192" name="正方形/長方形 267">
              <a:extLst>
                <a:ext uri="{FF2B5EF4-FFF2-40B4-BE49-F238E27FC236}">
                  <a16:creationId xmlns:a16="http://schemas.microsoft.com/office/drawing/2014/main" id="{09197FA2-B6F1-30D3-5E75-E8FA211A10BA}"/>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93" name="テキスト ボックス 268">
              <a:extLst>
                <a:ext uri="{FF2B5EF4-FFF2-40B4-BE49-F238E27FC236}">
                  <a16:creationId xmlns:a16="http://schemas.microsoft.com/office/drawing/2014/main" id="{8D355479-0F0E-C1FA-00FD-87FCC92C13DC}"/>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4" name="四角形: 角を丸くする 269">
            <a:extLst>
              <a:ext uri="{FF2B5EF4-FFF2-40B4-BE49-F238E27FC236}">
                <a16:creationId xmlns:a16="http://schemas.microsoft.com/office/drawing/2014/main" id="{6F180398-B6EA-2374-9AB1-9E56F1D88D57}"/>
              </a:ext>
            </a:extLst>
          </p:cNvPr>
          <p:cNvSpPr/>
          <p:nvPr/>
        </p:nvSpPr>
        <p:spPr>
          <a:xfrm>
            <a:off x="4549803" y="6766848"/>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5" name="テキスト ボックス 266">
            <a:extLst>
              <a:ext uri="{FF2B5EF4-FFF2-40B4-BE49-F238E27FC236}">
                <a16:creationId xmlns:a16="http://schemas.microsoft.com/office/drawing/2014/main" id="{E6BC4557-E707-C290-C5CD-CBF6AF118E7A}"/>
              </a:ext>
            </a:extLst>
          </p:cNvPr>
          <p:cNvSpPr txBox="1"/>
          <p:nvPr/>
        </p:nvSpPr>
        <p:spPr>
          <a:xfrm>
            <a:off x="7711650" y="7574092"/>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6" name="正方形/長方形 1">
            <a:extLst>
              <a:ext uri="{FF2B5EF4-FFF2-40B4-BE49-F238E27FC236}">
                <a16:creationId xmlns:a16="http://schemas.microsoft.com/office/drawing/2014/main" id="{A7CFA903-EBFA-E363-EA7F-EE6E8D1CD6DE}"/>
              </a:ext>
            </a:extLst>
          </p:cNvPr>
          <p:cNvSpPr/>
          <p:nvPr/>
        </p:nvSpPr>
        <p:spPr>
          <a:xfrm rot="19361287">
            <a:off x="5672397" y="8240658"/>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7" name="グループ化 2">
            <a:extLst>
              <a:ext uri="{FF2B5EF4-FFF2-40B4-BE49-F238E27FC236}">
                <a16:creationId xmlns:a16="http://schemas.microsoft.com/office/drawing/2014/main" id="{8EAABF0F-D651-9761-97B1-9D9B644C6DA0}"/>
              </a:ext>
            </a:extLst>
          </p:cNvPr>
          <p:cNvGrpSpPr/>
          <p:nvPr/>
        </p:nvGrpSpPr>
        <p:grpSpPr>
          <a:xfrm>
            <a:off x="4586818" y="7337333"/>
            <a:ext cx="254081" cy="1048350"/>
            <a:chOff x="251917" y="1306348"/>
            <a:chExt cx="290934" cy="1048350"/>
          </a:xfrm>
        </p:grpSpPr>
        <p:sp>
          <p:nvSpPr>
            <p:cNvPr id="8" name="矢印: 下 64">
              <a:extLst>
                <a:ext uri="{FF2B5EF4-FFF2-40B4-BE49-F238E27FC236}">
                  <a16:creationId xmlns:a16="http://schemas.microsoft.com/office/drawing/2014/main" id="{009A77BA-5848-C6E1-99F0-3EDE963D8225}"/>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 name="テキスト ボックス 8">
              <a:extLst>
                <a:ext uri="{FF2B5EF4-FFF2-40B4-BE49-F238E27FC236}">
                  <a16:creationId xmlns:a16="http://schemas.microsoft.com/office/drawing/2014/main" id="{3AE06AA1-E053-C3BD-4A2F-DD97775FCC11}"/>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 name="矢印: 右 66">
            <a:extLst>
              <a:ext uri="{FF2B5EF4-FFF2-40B4-BE49-F238E27FC236}">
                <a16:creationId xmlns:a16="http://schemas.microsoft.com/office/drawing/2014/main" id="{6DF49979-6DFC-EB60-DBAC-8237C664A99C}"/>
              </a:ext>
            </a:extLst>
          </p:cNvPr>
          <p:cNvSpPr/>
          <p:nvPr/>
        </p:nvSpPr>
        <p:spPr>
          <a:xfrm>
            <a:off x="6135337" y="6904447"/>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F2996826-E98F-38BA-46B8-01F914AE4A9B}"/>
              </a:ext>
            </a:extLst>
          </p:cNvPr>
          <p:cNvGrpSpPr/>
          <p:nvPr/>
        </p:nvGrpSpPr>
        <p:grpSpPr>
          <a:xfrm>
            <a:off x="5038542" y="7350805"/>
            <a:ext cx="744675" cy="200052"/>
            <a:chOff x="738039" y="1302181"/>
            <a:chExt cx="525853" cy="184663"/>
          </a:xfrm>
        </p:grpSpPr>
        <p:sp>
          <p:nvSpPr>
            <p:cNvPr id="12" name="矢印: 下 68">
              <a:extLst>
                <a:ext uri="{FF2B5EF4-FFF2-40B4-BE49-F238E27FC236}">
                  <a16:creationId xmlns:a16="http://schemas.microsoft.com/office/drawing/2014/main" id="{B32971FE-9CF9-D1C3-14AC-0EC2B66D1CF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3" name="テキスト ボックス 12">
              <a:extLst>
                <a:ext uri="{FF2B5EF4-FFF2-40B4-BE49-F238E27FC236}">
                  <a16:creationId xmlns:a16="http://schemas.microsoft.com/office/drawing/2014/main" id="{DF5F0405-F3D6-B7DD-69A7-4B54610F73E1}"/>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4" name="四角形: 角を丸くする 2086">
            <a:extLst>
              <a:ext uri="{FF2B5EF4-FFF2-40B4-BE49-F238E27FC236}">
                <a16:creationId xmlns:a16="http://schemas.microsoft.com/office/drawing/2014/main" id="{839D3965-9C49-0A2B-2DCF-DC5AED922A98}"/>
              </a:ext>
            </a:extLst>
          </p:cNvPr>
          <p:cNvSpPr/>
          <p:nvPr/>
        </p:nvSpPr>
        <p:spPr>
          <a:xfrm>
            <a:off x="4619992" y="6823624"/>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5" name="矢印: 右 70">
            <a:extLst>
              <a:ext uri="{FF2B5EF4-FFF2-40B4-BE49-F238E27FC236}">
                <a16:creationId xmlns:a16="http://schemas.microsoft.com/office/drawing/2014/main" id="{3CA8EC8C-C593-5F1B-0B4A-DB75CA6E09F6}"/>
              </a:ext>
            </a:extLst>
          </p:cNvPr>
          <p:cNvSpPr/>
          <p:nvPr/>
        </p:nvSpPr>
        <p:spPr>
          <a:xfrm>
            <a:off x="5965084" y="7625616"/>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6" name="矢印: 右 71">
            <a:extLst>
              <a:ext uri="{FF2B5EF4-FFF2-40B4-BE49-F238E27FC236}">
                <a16:creationId xmlns:a16="http://schemas.microsoft.com/office/drawing/2014/main" id="{CA122DC1-5B0C-2CA9-BC72-2EAABF90DECB}"/>
              </a:ext>
            </a:extLst>
          </p:cNvPr>
          <p:cNvSpPr/>
          <p:nvPr/>
        </p:nvSpPr>
        <p:spPr>
          <a:xfrm>
            <a:off x="8108993" y="6903491"/>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72">
            <a:extLst>
              <a:ext uri="{FF2B5EF4-FFF2-40B4-BE49-F238E27FC236}">
                <a16:creationId xmlns:a16="http://schemas.microsoft.com/office/drawing/2014/main" id="{3DF04CAE-3D66-7196-8150-2DFD17B3C4BE}"/>
              </a:ext>
            </a:extLst>
          </p:cNvPr>
          <p:cNvGrpSpPr/>
          <p:nvPr/>
        </p:nvGrpSpPr>
        <p:grpSpPr>
          <a:xfrm>
            <a:off x="5053969" y="9269111"/>
            <a:ext cx="525853" cy="200790"/>
            <a:chOff x="717429" y="3023957"/>
            <a:chExt cx="525853" cy="180438"/>
          </a:xfrm>
        </p:grpSpPr>
        <p:sp>
          <p:nvSpPr>
            <p:cNvPr id="18" name="矢印: 下 73">
              <a:extLst>
                <a:ext uri="{FF2B5EF4-FFF2-40B4-BE49-F238E27FC236}">
                  <a16:creationId xmlns:a16="http://schemas.microsoft.com/office/drawing/2014/main" id="{4D48D2DA-488E-0DD9-1B59-4113BB3B3CE6}"/>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9" name="テキスト ボックス 74">
              <a:extLst>
                <a:ext uri="{FF2B5EF4-FFF2-40B4-BE49-F238E27FC236}">
                  <a16:creationId xmlns:a16="http://schemas.microsoft.com/office/drawing/2014/main" id="{DDBBBD81-6262-239F-7000-714B0F1E7A2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0" name="正方形/長方形 75">
            <a:extLst>
              <a:ext uri="{FF2B5EF4-FFF2-40B4-BE49-F238E27FC236}">
                <a16:creationId xmlns:a16="http://schemas.microsoft.com/office/drawing/2014/main" id="{737FF910-2C4D-949E-9267-8454F465CF9A}"/>
              </a:ext>
            </a:extLst>
          </p:cNvPr>
          <p:cNvSpPr/>
          <p:nvPr/>
        </p:nvSpPr>
        <p:spPr>
          <a:xfrm>
            <a:off x="7579759" y="8174728"/>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 name="正方形/長方形 76">
            <a:extLst>
              <a:ext uri="{FF2B5EF4-FFF2-40B4-BE49-F238E27FC236}">
                <a16:creationId xmlns:a16="http://schemas.microsoft.com/office/drawing/2014/main" id="{AB13FBB7-29A4-18CF-BD40-BC6A5BF7939F}"/>
              </a:ext>
            </a:extLst>
          </p:cNvPr>
          <p:cNvSpPr/>
          <p:nvPr/>
        </p:nvSpPr>
        <p:spPr>
          <a:xfrm rot="16200004">
            <a:off x="7984554" y="9355543"/>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 name="正方形/長方形 77">
            <a:extLst>
              <a:ext uri="{FF2B5EF4-FFF2-40B4-BE49-F238E27FC236}">
                <a16:creationId xmlns:a16="http://schemas.microsoft.com/office/drawing/2014/main" id="{C5333DDD-A49C-B152-806F-1A19FBE381BF}"/>
              </a:ext>
            </a:extLst>
          </p:cNvPr>
          <p:cNvSpPr/>
          <p:nvPr/>
        </p:nvSpPr>
        <p:spPr>
          <a:xfrm rot="16200004">
            <a:off x="7902871" y="879207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四角形: 角を丸くする 78">
            <a:extLst>
              <a:ext uri="{FF2B5EF4-FFF2-40B4-BE49-F238E27FC236}">
                <a16:creationId xmlns:a16="http://schemas.microsoft.com/office/drawing/2014/main" id="{361EFED4-18DA-30CD-9A7C-827C3B8D5918}"/>
              </a:ext>
            </a:extLst>
          </p:cNvPr>
          <p:cNvSpPr/>
          <p:nvPr/>
        </p:nvSpPr>
        <p:spPr>
          <a:xfrm>
            <a:off x="7480281" y="9085752"/>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4" name="テキスト ボックス 79">
            <a:extLst>
              <a:ext uri="{FF2B5EF4-FFF2-40B4-BE49-F238E27FC236}">
                <a16:creationId xmlns:a16="http://schemas.microsoft.com/office/drawing/2014/main" id="{984E1E87-6EBC-787F-3684-F094FE1B804F}"/>
              </a:ext>
            </a:extLst>
          </p:cNvPr>
          <p:cNvSpPr txBox="1"/>
          <p:nvPr/>
        </p:nvSpPr>
        <p:spPr>
          <a:xfrm>
            <a:off x="7860873" y="8927013"/>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5" name="テキスト ボックス 80">
            <a:extLst>
              <a:ext uri="{FF2B5EF4-FFF2-40B4-BE49-F238E27FC236}">
                <a16:creationId xmlns:a16="http://schemas.microsoft.com/office/drawing/2014/main" id="{5FCBC82A-B3AA-24B2-BD97-4F7E86FF0F7E}"/>
              </a:ext>
            </a:extLst>
          </p:cNvPr>
          <p:cNvSpPr txBox="1"/>
          <p:nvPr/>
        </p:nvSpPr>
        <p:spPr>
          <a:xfrm>
            <a:off x="7856636" y="9438282"/>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6" name="正方形/長方形 81">
            <a:extLst>
              <a:ext uri="{FF2B5EF4-FFF2-40B4-BE49-F238E27FC236}">
                <a16:creationId xmlns:a16="http://schemas.microsoft.com/office/drawing/2014/main" id="{71C35ED1-2D3D-BC60-8FE5-D9CD5E9DF53B}"/>
              </a:ext>
            </a:extLst>
          </p:cNvPr>
          <p:cNvSpPr/>
          <p:nvPr/>
        </p:nvSpPr>
        <p:spPr>
          <a:xfrm rot="14229006">
            <a:off x="7293099" y="8177350"/>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 name="正方形/長方形 82">
            <a:extLst>
              <a:ext uri="{FF2B5EF4-FFF2-40B4-BE49-F238E27FC236}">
                <a16:creationId xmlns:a16="http://schemas.microsoft.com/office/drawing/2014/main" id="{1C1A5711-6944-62FA-62AE-69B6A7B531E9}"/>
              </a:ext>
            </a:extLst>
          </p:cNvPr>
          <p:cNvSpPr/>
          <p:nvPr/>
        </p:nvSpPr>
        <p:spPr>
          <a:xfrm rot="16200004">
            <a:off x="6674437" y="9351291"/>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28" name="Picture 4" descr="Amazon.co.jp: Kypom K6 11.1V 1300mAh 35C70C リポ バッテリー : おもちゃ">
            <a:extLst>
              <a:ext uri="{FF2B5EF4-FFF2-40B4-BE49-F238E27FC236}">
                <a16:creationId xmlns:a16="http://schemas.microsoft.com/office/drawing/2014/main" id="{BB727D0A-0EA9-46F2-F871-E5C3AF046863}"/>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5407966" y="6839976"/>
            <a:ext cx="707032" cy="510893"/>
          </a:xfrm>
          <a:prstGeom prst="rect">
            <a:avLst/>
          </a:prstGeom>
          <a:noFill/>
          <a:ln cap="flat">
            <a:noFill/>
          </a:ln>
        </p:spPr>
      </p:pic>
      <p:sp>
        <p:nvSpPr>
          <p:cNvPr id="29" name="正方形/長方形 253">
            <a:extLst>
              <a:ext uri="{FF2B5EF4-FFF2-40B4-BE49-F238E27FC236}">
                <a16:creationId xmlns:a16="http://schemas.microsoft.com/office/drawing/2014/main" id="{0114898C-0240-E0F5-15FD-FEF42806BEAE}"/>
              </a:ext>
            </a:extLst>
          </p:cNvPr>
          <p:cNvSpPr/>
          <p:nvPr/>
        </p:nvSpPr>
        <p:spPr>
          <a:xfrm>
            <a:off x="7711650" y="7970902"/>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30" name="正方形/長方形 254">
            <a:extLst>
              <a:ext uri="{FF2B5EF4-FFF2-40B4-BE49-F238E27FC236}">
                <a16:creationId xmlns:a16="http://schemas.microsoft.com/office/drawing/2014/main" id="{B6CDFDCB-3740-E1FB-C516-EEA4FCA89671}"/>
              </a:ext>
            </a:extLst>
          </p:cNvPr>
          <p:cNvSpPr/>
          <p:nvPr/>
        </p:nvSpPr>
        <p:spPr>
          <a:xfrm rot="16200004">
            <a:off x="6624727" y="8077306"/>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1" name="正方形/長方形 2047">
            <a:extLst>
              <a:ext uri="{FF2B5EF4-FFF2-40B4-BE49-F238E27FC236}">
                <a16:creationId xmlns:a16="http://schemas.microsoft.com/office/drawing/2014/main" id="{92B43317-47C7-9D64-B172-2C8CFDC54ADD}"/>
              </a:ext>
            </a:extLst>
          </p:cNvPr>
          <p:cNvSpPr/>
          <p:nvPr/>
        </p:nvSpPr>
        <p:spPr>
          <a:xfrm rot="16200004">
            <a:off x="6588421" y="8801599"/>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2" name="四角形: 角を丸くする 2052">
            <a:extLst>
              <a:ext uri="{FF2B5EF4-FFF2-40B4-BE49-F238E27FC236}">
                <a16:creationId xmlns:a16="http://schemas.microsoft.com/office/drawing/2014/main" id="{2054822C-0603-2480-D4D7-1051800F0E19}"/>
              </a:ext>
            </a:extLst>
          </p:cNvPr>
          <p:cNvSpPr/>
          <p:nvPr/>
        </p:nvSpPr>
        <p:spPr>
          <a:xfrm>
            <a:off x="6368343" y="7463195"/>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3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7208374" y="7599905"/>
            <a:ext cx="727289" cy="379261"/>
          </a:xfrm>
          <a:prstGeom prst="rect">
            <a:avLst/>
          </a:prstGeom>
          <a:noFill/>
          <a:ln cap="flat">
            <a:noFill/>
          </a:ln>
        </p:spPr>
      </p:pic>
      <p:sp>
        <p:nvSpPr>
          <p:cNvPr id="34" name="四角形: 角を丸くする 2056">
            <a:extLst>
              <a:ext uri="{FF2B5EF4-FFF2-40B4-BE49-F238E27FC236}">
                <a16:creationId xmlns:a16="http://schemas.microsoft.com/office/drawing/2014/main" id="{D57135BB-CEF1-3483-A0E7-7F3209666E8A}"/>
              </a:ext>
            </a:extLst>
          </p:cNvPr>
          <p:cNvSpPr/>
          <p:nvPr/>
        </p:nvSpPr>
        <p:spPr>
          <a:xfrm>
            <a:off x="6156303" y="8372726"/>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35" name="四角形: 角を丸くする 2061">
            <a:extLst>
              <a:ext uri="{FF2B5EF4-FFF2-40B4-BE49-F238E27FC236}">
                <a16:creationId xmlns:a16="http://schemas.microsoft.com/office/drawing/2014/main" id="{B613271C-5E32-16F3-9F65-7671BB50DB7D}"/>
              </a:ext>
            </a:extLst>
          </p:cNvPr>
          <p:cNvSpPr/>
          <p:nvPr/>
        </p:nvSpPr>
        <p:spPr>
          <a:xfrm>
            <a:off x="6165822" y="9077547"/>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6" name="四角形: 角を丸くする 2062">
            <a:extLst>
              <a:ext uri="{FF2B5EF4-FFF2-40B4-BE49-F238E27FC236}">
                <a16:creationId xmlns:a16="http://schemas.microsoft.com/office/drawing/2014/main" id="{98F09F80-FA16-B63E-AC5A-F584A0B64BFA}"/>
              </a:ext>
            </a:extLst>
          </p:cNvPr>
          <p:cNvSpPr/>
          <p:nvPr/>
        </p:nvSpPr>
        <p:spPr>
          <a:xfrm>
            <a:off x="6171766" y="9592957"/>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37" name="グループ化 2242">
            <a:extLst>
              <a:ext uri="{FF2B5EF4-FFF2-40B4-BE49-F238E27FC236}">
                <a16:creationId xmlns:a16="http://schemas.microsoft.com/office/drawing/2014/main" id="{8D39FB3B-2FBD-8649-98A5-182A188809A6}"/>
              </a:ext>
            </a:extLst>
          </p:cNvPr>
          <p:cNvGrpSpPr/>
          <p:nvPr/>
        </p:nvGrpSpPr>
        <p:grpSpPr>
          <a:xfrm>
            <a:off x="8469456" y="6826796"/>
            <a:ext cx="1115725" cy="525246"/>
            <a:chOff x="5192310" y="786609"/>
            <a:chExt cx="1115725" cy="498734"/>
          </a:xfrm>
        </p:grpSpPr>
        <p:pic>
          <p:nvPicPr>
            <p:cNvPr id="38" name="図 83">
              <a:extLst>
                <a:ext uri="{FF2B5EF4-FFF2-40B4-BE49-F238E27FC236}">
                  <a16:creationId xmlns:a16="http://schemas.microsoft.com/office/drawing/2014/main" id="{D248363B-8AF3-0425-095D-7641DCC6854B}"/>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39" name="四角形: 角を丸くする 2076">
              <a:extLst>
                <a:ext uri="{FF2B5EF4-FFF2-40B4-BE49-F238E27FC236}">
                  <a16:creationId xmlns:a16="http://schemas.microsoft.com/office/drawing/2014/main" id="{B41F8E74-9B96-FF3C-FDAB-6637F2515728}"/>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40" name="四角形: 角を丸くする 2080">
            <a:extLst>
              <a:ext uri="{FF2B5EF4-FFF2-40B4-BE49-F238E27FC236}">
                <a16:creationId xmlns:a16="http://schemas.microsoft.com/office/drawing/2014/main" id="{1A150373-393A-6D64-7A17-8262B0F0C96D}"/>
              </a:ext>
            </a:extLst>
          </p:cNvPr>
          <p:cNvSpPr/>
          <p:nvPr/>
        </p:nvSpPr>
        <p:spPr>
          <a:xfrm>
            <a:off x="4630590" y="9482720"/>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41" name="テキスト ボックス 2081">
            <a:extLst>
              <a:ext uri="{FF2B5EF4-FFF2-40B4-BE49-F238E27FC236}">
                <a16:creationId xmlns:a16="http://schemas.microsoft.com/office/drawing/2014/main" id="{FB30A80F-3CF4-765C-92A6-207EAA6A15AF}"/>
              </a:ext>
            </a:extLst>
          </p:cNvPr>
          <p:cNvSpPr txBox="1"/>
          <p:nvPr/>
        </p:nvSpPr>
        <p:spPr>
          <a:xfrm>
            <a:off x="5750163" y="9473422"/>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42" name="四角形: 角を丸くする 2083">
            <a:extLst>
              <a:ext uri="{FF2B5EF4-FFF2-40B4-BE49-F238E27FC236}">
                <a16:creationId xmlns:a16="http://schemas.microsoft.com/office/drawing/2014/main" id="{D688D2AE-BF3A-215B-EEC7-39381E072A7F}"/>
              </a:ext>
            </a:extLst>
          </p:cNvPr>
          <p:cNvSpPr/>
          <p:nvPr/>
        </p:nvSpPr>
        <p:spPr>
          <a:xfrm>
            <a:off x="4619992" y="8457002"/>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43"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5572096" y="9395805"/>
            <a:ext cx="261737" cy="681017"/>
          </a:xfrm>
          <a:prstGeom prst="rect">
            <a:avLst/>
          </a:prstGeom>
          <a:noFill/>
          <a:ln cap="flat">
            <a:noFill/>
          </a:ln>
        </p:spPr>
      </p:pic>
      <p:sp>
        <p:nvSpPr>
          <p:cNvPr id="44" name="四角形: 角を丸くする 2090">
            <a:extLst>
              <a:ext uri="{FF2B5EF4-FFF2-40B4-BE49-F238E27FC236}">
                <a16:creationId xmlns:a16="http://schemas.microsoft.com/office/drawing/2014/main" id="{D56923AD-F264-3BAF-3177-F16C2AEDCC5D}"/>
              </a:ext>
            </a:extLst>
          </p:cNvPr>
          <p:cNvSpPr/>
          <p:nvPr/>
        </p:nvSpPr>
        <p:spPr>
          <a:xfrm>
            <a:off x="8018625" y="7392819"/>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45"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5424239" y="8481682"/>
            <a:ext cx="636052" cy="727506"/>
          </a:xfrm>
          <a:prstGeom prst="rect">
            <a:avLst/>
          </a:prstGeom>
          <a:noFill/>
          <a:ln cap="flat">
            <a:noFill/>
          </a:ln>
        </p:spPr>
      </p:pic>
      <p:pic>
        <p:nvPicPr>
          <p:cNvPr id="46"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6839916" y="8939654"/>
            <a:ext cx="596993" cy="667621"/>
          </a:xfrm>
          <a:prstGeom prst="rect">
            <a:avLst/>
          </a:prstGeom>
          <a:noFill/>
          <a:ln cap="flat">
            <a:noFill/>
          </a:ln>
        </p:spPr>
      </p:pic>
      <p:pic>
        <p:nvPicPr>
          <p:cNvPr id="47"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6959155" y="9623781"/>
            <a:ext cx="463692" cy="363474"/>
          </a:xfrm>
          <a:prstGeom prst="rect">
            <a:avLst/>
          </a:prstGeom>
          <a:noFill/>
          <a:ln cap="flat">
            <a:noFill/>
          </a:ln>
        </p:spPr>
      </p:pic>
      <p:sp>
        <p:nvSpPr>
          <p:cNvPr id="48" name="四角形: 角を丸くする 2094">
            <a:extLst>
              <a:ext uri="{FF2B5EF4-FFF2-40B4-BE49-F238E27FC236}">
                <a16:creationId xmlns:a16="http://schemas.microsoft.com/office/drawing/2014/main" id="{BA712F4E-9239-65C8-19F0-F88FDFE26F47}"/>
              </a:ext>
            </a:extLst>
          </p:cNvPr>
          <p:cNvSpPr/>
          <p:nvPr/>
        </p:nvSpPr>
        <p:spPr>
          <a:xfrm>
            <a:off x="6474835" y="6828606"/>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49" name="Picture 8">
            <a:extLst>
              <a:ext uri="{FF2B5EF4-FFF2-40B4-BE49-F238E27FC236}">
                <a16:creationId xmlns:a16="http://schemas.microsoft.com/office/drawing/2014/main" id="{1BA90CAC-596B-B7DF-F74E-BAA4506E1098}"/>
              </a:ext>
            </a:extLst>
          </p:cNvPr>
          <p:cNvPicPr>
            <a:picLocks noChangeAspect="1"/>
          </p:cNvPicPr>
          <p:nvPr/>
        </p:nvPicPr>
        <p:blipFill>
          <a:blip r:embed="rId9"/>
          <a:srcRect l="18438" t="31705" r="20482" b="39006"/>
          <a:stretch>
            <a:fillRect/>
          </a:stretch>
        </p:blipFill>
        <p:spPr>
          <a:xfrm>
            <a:off x="7304281" y="6881975"/>
            <a:ext cx="890268" cy="426896"/>
          </a:xfrm>
          <a:prstGeom prst="rect">
            <a:avLst/>
          </a:prstGeom>
          <a:noFill/>
          <a:ln cap="flat">
            <a:noFill/>
          </a:ln>
        </p:spPr>
      </p:pic>
      <p:pic>
        <p:nvPicPr>
          <p:cNvPr id="50" name="図 2096">
            <a:extLst>
              <a:ext uri="{FF2B5EF4-FFF2-40B4-BE49-F238E27FC236}">
                <a16:creationId xmlns:a16="http://schemas.microsoft.com/office/drawing/2014/main" id="{452AE652-CB21-891C-FE7F-5A12662C887F}"/>
              </a:ext>
            </a:extLst>
          </p:cNvPr>
          <p:cNvPicPr>
            <a:picLocks noChangeAspect="1"/>
          </p:cNvPicPr>
          <p:nvPr/>
        </p:nvPicPr>
        <p:blipFill>
          <a:blip r:embed="rId10"/>
          <a:stretch>
            <a:fillRect/>
          </a:stretch>
        </p:blipFill>
        <p:spPr>
          <a:xfrm rot="16200004">
            <a:off x="9037948" y="7503272"/>
            <a:ext cx="498238" cy="309643"/>
          </a:xfrm>
          <a:prstGeom prst="rect">
            <a:avLst/>
          </a:prstGeom>
          <a:noFill/>
          <a:ln cap="flat">
            <a:noFill/>
          </a:ln>
        </p:spPr>
      </p:pic>
      <p:sp>
        <p:nvSpPr>
          <p:cNvPr id="51" name="テキスト ボックス 259">
            <a:extLst>
              <a:ext uri="{FF2B5EF4-FFF2-40B4-BE49-F238E27FC236}">
                <a16:creationId xmlns:a16="http://schemas.microsoft.com/office/drawing/2014/main" id="{0DBAF087-1C71-0D6C-84B0-3A09D9504C4F}"/>
              </a:ext>
            </a:extLst>
          </p:cNvPr>
          <p:cNvSpPr txBox="1"/>
          <p:nvPr/>
        </p:nvSpPr>
        <p:spPr>
          <a:xfrm>
            <a:off x="6046475" y="698476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52" name="テキスト ボックス 260">
            <a:extLst>
              <a:ext uri="{FF2B5EF4-FFF2-40B4-BE49-F238E27FC236}">
                <a16:creationId xmlns:a16="http://schemas.microsoft.com/office/drawing/2014/main" id="{0407C889-064D-6C6D-793E-40D115CAE779}"/>
              </a:ext>
            </a:extLst>
          </p:cNvPr>
          <p:cNvSpPr txBox="1"/>
          <p:nvPr/>
        </p:nvSpPr>
        <p:spPr>
          <a:xfrm>
            <a:off x="8118517" y="6971603"/>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53" name="テキスト ボックス 261">
            <a:extLst>
              <a:ext uri="{FF2B5EF4-FFF2-40B4-BE49-F238E27FC236}">
                <a16:creationId xmlns:a16="http://schemas.microsoft.com/office/drawing/2014/main" id="{CF3E2439-1DD4-A7CA-9E49-D516EA8F6CC5}"/>
              </a:ext>
            </a:extLst>
          </p:cNvPr>
          <p:cNvSpPr txBox="1"/>
          <p:nvPr/>
        </p:nvSpPr>
        <p:spPr>
          <a:xfrm>
            <a:off x="5942867" y="7693027"/>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54" name="テキスト ボックス 262">
            <a:extLst>
              <a:ext uri="{FF2B5EF4-FFF2-40B4-BE49-F238E27FC236}">
                <a16:creationId xmlns:a16="http://schemas.microsoft.com/office/drawing/2014/main" id="{29D35DDE-CBF0-DC95-187B-6BB8D440004D}"/>
              </a:ext>
            </a:extLst>
          </p:cNvPr>
          <p:cNvSpPr txBox="1"/>
          <p:nvPr/>
        </p:nvSpPr>
        <p:spPr>
          <a:xfrm>
            <a:off x="6528006" y="8166691"/>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5" name="テキスト ボックス 263">
            <a:extLst>
              <a:ext uri="{FF2B5EF4-FFF2-40B4-BE49-F238E27FC236}">
                <a16:creationId xmlns:a16="http://schemas.microsoft.com/office/drawing/2014/main" id="{D35D0B75-C829-3F64-F037-8F842682D5B1}"/>
              </a:ext>
            </a:extLst>
          </p:cNvPr>
          <p:cNvSpPr txBox="1"/>
          <p:nvPr/>
        </p:nvSpPr>
        <p:spPr>
          <a:xfrm>
            <a:off x="7389614" y="8163333"/>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6" name="テキスト ボックス 264">
            <a:extLst>
              <a:ext uri="{FF2B5EF4-FFF2-40B4-BE49-F238E27FC236}">
                <a16:creationId xmlns:a16="http://schemas.microsoft.com/office/drawing/2014/main" id="{E89F04AE-F15B-E4C0-1A57-6E94CF6D9161}"/>
              </a:ext>
            </a:extLst>
          </p:cNvPr>
          <p:cNvSpPr txBox="1"/>
          <p:nvPr/>
        </p:nvSpPr>
        <p:spPr>
          <a:xfrm>
            <a:off x="6545645" y="89279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57" name="テキスト ボックス 265">
            <a:extLst>
              <a:ext uri="{FF2B5EF4-FFF2-40B4-BE49-F238E27FC236}">
                <a16:creationId xmlns:a16="http://schemas.microsoft.com/office/drawing/2014/main" id="{B0CE2103-EBA8-FBD0-DF5E-88F25BE025CD}"/>
              </a:ext>
            </a:extLst>
          </p:cNvPr>
          <p:cNvSpPr txBox="1"/>
          <p:nvPr/>
        </p:nvSpPr>
        <p:spPr>
          <a:xfrm>
            <a:off x="8408095" y="7926984"/>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58" name="正方形/長方形 267">
            <a:extLst>
              <a:ext uri="{FF2B5EF4-FFF2-40B4-BE49-F238E27FC236}">
                <a16:creationId xmlns:a16="http://schemas.microsoft.com/office/drawing/2014/main" id="{E0CD14E2-B491-8ECB-CA12-6708A537D8ED}"/>
              </a:ext>
            </a:extLst>
          </p:cNvPr>
          <p:cNvSpPr/>
          <p:nvPr/>
        </p:nvSpPr>
        <p:spPr>
          <a:xfrm rot="16200004">
            <a:off x="8509233" y="8710179"/>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59" name="テキスト ボックス 268">
            <a:extLst>
              <a:ext uri="{FF2B5EF4-FFF2-40B4-BE49-F238E27FC236}">
                <a16:creationId xmlns:a16="http://schemas.microsoft.com/office/drawing/2014/main" id="{4CBDDD8A-B634-E3B6-E90D-A91CEB6C1AF1}"/>
              </a:ext>
            </a:extLst>
          </p:cNvPr>
          <p:cNvSpPr txBox="1"/>
          <p:nvPr/>
        </p:nvSpPr>
        <p:spPr>
          <a:xfrm>
            <a:off x="8994280" y="8529960"/>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60" name="四角形: 角を丸くする 270">
            <a:extLst>
              <a:ext uri="{FF2B5EF4-FFF2-40B4-BE49-F238E27FC236}">
                <a16:creationId xmlns:a16="http://schemas.microsoft.com/office/drawing/2014/main" id="{EE30A1B5-A4FA-E6CF-11BC-91C6C05D0155}"/>
              </a:ext>
            </a:extLst>
          </p:cNvPr>
          <p:cNvSpPr/>
          <p:nvPr/>
        </p:nvSpPr>
        <p:spPr>
          <a:xfrm>
            <a:off x="4860816" y="7531808"/>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1" name="図 271">
            <a:extLst>
              <a:ext uri="{FF2B5EF4-FFF2-40B4-BE49-F238E27FC236}">
                <a16:creationId xmlns:a16="http://schemas.microsoft.com/office/drawing/2014/main" id="{530380B7-27CA-6E61-61E9-F666AE042898}"/>
              </a:ext>
            </a:extLst>
          </p:cNvPr>
          <p:cNvPicPr>
            <a:picLocks noChangeAspect="1"/>
          </p:cNvPicPr>
          <p:nvPr/>
        </p:nvPicPr>
        <p:blipFill>
          <a:blip r:embed="rId11"/>
          <a:srcRect l="21071" t="13052" r="22784" b="9985"/>
          <a:stretch>
            <a:fillRect/>
          </a:stretch>
        </p:blipFill>
        <p:spPr>
          <a:xfrm flipH="1">
            <a:off x="5597648" y="7888445"/>
            <a:ext cx="405609" cy="417002"/>
          </a:xfrm>
          <a:prstGeom prst="rect">
            <a:avLst/>
          </a:prstGeom>
          <a:noFill/>
          <a:ln cap="flat">
            <a:noFill/>
          </a:ln>
        </p:spPr>
      </p:pic>
      <p:sp>
        <p:nvSpPr>
          <p:cNvPr id="62" name="テキスト ボックス 272">
            <a:extLst>
              <a:ext uri="{FF2B5EF4-FFF2-40B4-BE49-F238E27FC236}">
                <a16:creationId xmlns:a16="http://schemas.microsoft.com/office/drawing/2014/main" id="{15FF9625-60FD-68BF-73BE-74C86147A23A}"/>
              </a:ext>
            </a:extLst>
          </p:cNvPr>
          <p:cNvSpPr txBox="1"/>
          <p:nvPr/>
        </p:nvSpPr>
        <p:spPr>
          <a:xfrm>
            <a:off x="6550253" y="9435901"/>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63" name="四角形: 角を丸くする 273">
            <a:extLst>
              <a:ext uri="{FF2B5EF4-FFF2-40B4-BE49-F238E27FC236}">
                <a16:creationId xmlns:a16="http://schemas.microsoft.com/office/drawing/2014/main" id="{68EAA6BA-C5CC-ED90-C426-E916D9228D94}"/>
              </a:ext>
            </a:extLst>
          </p:cNvPr>
          <p:cNvSpPr/>
          <p:nvPr/>
        </p:nvSpPr>
        <p:spPr>
          <a:xfrm>
            <a:off x="7435988" y="8365411"/>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4"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8121588" y="8357088"/>
            <a:ext cx="474692" cy="562181"/>
          </a:xfrm>
          <a:prstGeom prst="rect">
            <a:avLst/>
          </a:prstGeom>
          <a:noFill/>
          <a:ln cap="flat">
            <a:noFill/>
          </a:ln>
        </p:spPr>
      </p:pic>
      <p:pic>
        <p:nvPicPr>
          <p:cNvPr id="65"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8150312" y="8945936"/>
            <a:ext cx="596993" cy="667621"/>
          </a:xfrm>
          <a:prstGeom prst="rect">
            <a:avLst/>
          </a:prstGeom>
          <a:noFill/>
          <a:ln cap="flat">
            <a:noFill/>
          </a:ln>
        </p:spPr>
      </p:pic>
      <p:sp>
        <p:nvSpPr>
          <p:cNvPr id="66" name="四角形: 角を丸くする 276">
            <a:extLst>
              <a:ext uri="{FF2B5EF4-FFF2-40B4-BE49-F238E27FC236}">
                <a16:creationId xmlns:a16="http://schemas.microsoft.com/office/drawing/2014/main" id="{279C58D3-3F3F-3AD2-048C-0180554E459E}"/>
              </a:ext>
            </a:extLst>
          </p:cNvPr>
          <p:cNvSpPr/>
          <p:nvPr/>
        </p:nvSpPr>
        <p:spPr>
          <a:xfrm>
            <a:off x="7479727" y="9604343"/>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7" name="グループ化 84">
            <a:extLst>
              <a:ext uri="{FF2B5EF4-FFF2-40B4-BE49-F238E27FC236}">
                <a16:creationId xmlns:a16="http://schemas.microsoft.com/office/drawing/2014/main" id="{3FF34EFE-DF91-21DB-CEDC-66B96DC8B721}"/>
              </a:ext>
            </a:extLst>
          </p:cNvPr>
          <p:cNvGrpSpPr/>
          <p:nvPr/>
        </p:nvGrpSpPr>
        <p:grpSpPr>
          <a:xfrm>
            <a:off x="9599606" y="6823624"/>
            <a:ext cx="1018127" cy="1993598"/>
            <a:chOff x="5286811" y="833914"/>
            <a:chExt cx="1018127" cy="1993598"/>
          </a:xfrm>
        </p:grpSpPr>
        <p:grpSp>
          <p:nvGrpSpPr>
            <p:cNvPr id="68" name="グループ化 278">
              <a:extLst>
                <a:ext uri="{FF2B5EF4-FFF2-40B4-BE49-F238E27FC236}">
                  <a16:creationId xmlns:a16="http://schemas.microsoft.com/office/drawing/2014/main" id="{98DBAA14-7F1F-FB9C-3F20-0F2FA2192230}"/>
                </a:ext>
              </a:extLst>
            </p:cNvPr>
            <p:cNvGrpSpPr/>
            <p:nvPr/>
          </p:nvGrpSpPr>
          <p:grpSpPr>
            <a:xfrm>
              <a:off x="5286811" y="833914"/>
              <a:ext cx="1018127" cy="1993598"/>
              <a:chOff x="5286811" y="833914"/>
              <a:chExt cx="1018127" cy="1993598"/>
            </a:xfrm>
          </p:grpSpPr>
          <p:sp>
            <p:nvSpPr>
              <p:cNvPr id="70" name="四角形: 角を丸くする 279">
                <a:extLst>
                  <a:ext uri="{FF2B5EF4-FFF2-40B4-BE49-F238E27FC236}">
                    <a16:creationId xmlns:a16="http://schemas.microsoft.com/office/drawing/2014/main" id="{04F1C165-404E-11B2-AE97-EC37865D1F2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1" name="Picture 24" descr="ESP8255でSSD1306を駆動">
                <a:extLst>
                  <a:ext uri="{FF2B5EF4-FFF2-40B4-BE49-F238E27FC236}">
                    <a16:creationId xmlns:a16="http://schemas.microsoft.com/office/drawing/2014/main" id="{B3B397CF-6310-C88F-1A9A-B92A61628872}"/>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72" name="テキスト ボックス 281">
                <a:extLst>
                  <a:ext uri="{FF2B5EF4-FFF2-40B4-BE49-F238E27FC236}">
                    <a16:creationId xmlns:a16="http://schemas.microsoft.com/office/drawing/2014/main" id="{38F34F54-1875-3942-091E-9852730546C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73" name="テキスト ボックス 283">
                <a:extLst>
                  <a:ext uri="{FF2B5EF4-FFF2-40B4-BE49-F238E27FC236}">
                    <a16:creationId xmlns:a16="http://schemas.microsoft.com/office/drawing/2014/main" id="{28F33028-5938-B6B7-04C0-4F64610EEE3D}"/>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69" name="Picture 18">
              <a:extLst>
                <a:ext uri="{FF2B5EF4-FFF2-40B4-BE49-F238E27FC236}">
                  <a16:creationId xmlns:a16="http://schemas.microsoft.com/office/drawing/2014/main" id="{F66C6C5C-17C9-E738-5506-7361B86AC4A8}"/>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74" name="テキスト ボックス 289">
            <a:extLst>
              <a:ext uri="{FF2B5EF4-FFF2-40B4-BE49-F238E27FC236}">
                <a16:creationId xmlns:a16="http://schemas.microsoft.com/office/drawing/2014/main" id="{B0C6A8C4-2727-3111-2D7E-40A9F6F2781C}"/>
              </a:ext>
            </a:extLst>
          </p:cNvPr>
          <p:cNvSpPr txBox="1"/>
          <p:nvPr/>
        </p:nvSpPr>
        <p:spPr>
          <a:xfrm>
            <a:off x="4463657" y="6255488"/>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75" name="グループ化 85">
            <a:extLst>
              <a:ext uri="{FF2B5EF4-FFF2-40B4-BE49-F238E27FC236}">
                <a16:creationId xmlns:a16="http://schemas.microsoft.com/office/drawing/2014/main" id="{2080DE29-A0CD-D964-838A-52B83B528EFB}"/>
              </a:ext>
            </a:extLst>
          </p:cNvPr>
          <p:cNvGrpSpPr/>
          <p:nvPr/>
        </p:nvGrpSpPr>
        <p:grpSpPr>
          <a:xfrm>
            <a:off x="8813893" y="8889052"/>
            <a:ext cx="1760121" cy="1140797"/>
            <a:chOff x="4359927" y="2919980"/>
            <a:chExt cx="1760121" cy="1140797"/>
          </a:xfrm>
        </p:grpSpPr>
        <p:grpSp>
          <p:nvGrpSpPr>
            <p:cNvPr id="76" name="グループ化 2098">
              <a:extLst>
                <a:ext uri="{FF2B5EF4-FFF2-40B4-BE49-F238E27FC236}">
                  <a16:creationId xmlns:a16="http://schemas.microsoft.com/office/drawing/2014/main" id="{DD0952BD-7AEE-14C7-5421-6D76EABA8256}"/>
                </a:ext>
              </a:extLst>
            </p:cNvPr>
            <p:cNvGrpSpPr/>
            <p:nvPr/>
          </p:nvGrpSpPr>
          <p:grpSpPr>
            <a:xfrm>
              <a:off x="4359927" y="2919980"/>
              <a:ext cx="1760121" cy="1140797"/>
              <a:chOff x="4359927" y="2919980"/>
              <a:chExt cx="1760121" cy="1140797"/>
            </a:xfrm>
          </p:grpSpPr>
          <p:grpSp>
            <p:nvGrpSpPr>
              <p:cNvPr id="78" name="グループ化 2099">
                <a:extLst>
                  <a:ext uri="{FF2B5EF4-FFF2-40B4-BE49-F238E27FC236}">
                    <a16:creationId xmlns:a16="http://schemas.microsoft.com/office/drawing/2014/main" id="{9DF0117E-7D09-B4CB-A7D8-C0893221F334}"/>
                  </a:ext>
                </a:extLst>
              </p:cNvPr>
              <p:cNvGrpSpPr/>
              <p:nvPr/>
            </p:nvGrpSpPr>
            <p:grpSpPr>
              <a:xfrm>
                <a:off x="4425375" y="2919980"/>
                <a:ext cx="1694673" cy="1098398"/>
                <a:chOff x="4425375" y="2919980"/>
                <a:chExt cx="1694673" cy="1098398"/>
              </a:xfrm>
            </p:grpSpPr>
            <p:grpSp>
              <p:nvGrpSpPr>
                <p:cNvPr id="80" name="グループ化 2101">
                  <a:extLst>
                    <a:ext uri="{FF2B5EF4-FFF2-40B4-BE49-F238E27FC236}">
                      <a16:creationId xmlns:a16="http://schemas.microsoft.com/office/drawing/2014/main" id="{D961D139-0C67-A0BC-8A84-9C8836514457}"/>
                    </a:ext>
                  </a:extLst>
                </p:cNvPr>
                <p:cNvGrpSpPr/>
                <p:nvPr/>
              </p:nvGrpSpPr>
              <p:grpSpPr>
                <a:xfrm>
                  <a:off x="4425375" y="2919980"/>
                  <a:ext cx="1546383" cy="1098398"/>
                  <a:chOff x="4425375" y="2919980"/>
                  <a:chExt cx="1546383" cy="1098398"/>
                </a:xfrm>
              </p:grpSpPr>
              <p:sp>
                <p:nvSpPr>
                  <p:cNvPr id="82" name="四角形: 角を丸くする 2106">
                    <a:extLst>
                      <a:ext uri="{FF2B5EF4-FFF2-40B4-BE49-F238E27FC236}">
                        <a16:creationId xmlns:a16="http://schemas.microsoft.com/office/drawing/2014/main" id="{550EC008-3EA1-4CB3-1ED4-F72B48D7D26E}"/>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83" name="Picture 22" descr="取扱を終了した商品です］OpenMV Cam H7 R2 SEN-18982 67-0427-62 【AXEL】 アズワン">
                    <a:extLst>
                      <a:ext uri="{FF2B5EF4-FFF2-40B4-BE49-F238E27FC236}">
                        <a16:creationId xmlns:a16="http://schemas.microsoft.com/office/drawing/2014/main" id="{5CC65F5A-9F4B-9CF9-D8E7-93DC3C96C252}"/>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81" name="テキスト ボックス 2105">
                  <a:extLst>
                    <a:ext uri="{FF2B5EF4-FFF2-40B4-BE49-F238E27FC236}">
                      <a16:creationId xmlns:a16="http://schemas.microsoft.com/office/drawing/2014/main" id="{8C5D1B73-3533-5D12-364F-C55F24FFA0E4}"/>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79" name="テキスト ボックス 2100">
                <a:extLst>
                  <a:ext uri="{FF2B5EF4-FFF2-40B4-BE49-F238E27FC236}">
                    <a16:creationId xmlns:a16="http://schemas.microsoft.com/office/drawing/2014/main" id="{5C65B958-ABCC-B229-9584-5C021511B55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77" name="図 86">
              <a:extLst>
                <a:ext uri="{FF2B5EF4-FFF2-40B4-BE49-F238E27FC236}">
                  <a16:creationId xmlns:a16="http://schemas.microsoft.com/office/drawing/2014/main" id="{6195272D-C337-E300-0AB2-C94FE0DEB3D1}"/>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84" name="テキスト ボックス 197">
            <a:extLst>
              <a:ext uri="{FF2B5EF4-FFF2-40B4-BE49-F238E27FC236}">
                <a16:creationId xmlns:a16="http://schemas.microsoft.com/office/drawing/2014/main" id="{E31EF1DD-1A66-B881-7BE4-F991BEFCDBD4}"/>
              </a:ext>
            </a:extLst>
          </p:cNvPr>
          <p:cNvSpPr txBox="1"/>
          <p:nvPr/>
        </p:nvSpPr>
        <p:spPr>
          <a:xfrm>
            <a:off x="8305840" y="81376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85" name="テキスト ボックス 87">
            <a:extLst>
              <a:ext uri="{FF2B5EF4-FFF2-40B4-BE49-F238E27FC236}">
                <a16:creationId xmlns:a16="http://schemas.microsoft.com/office/drawing/2014/main" id="{BF758CC3-6B3C-6669-422A-C0B8937D7B6C}"/>
              </a:ext>
            </a:extLst>
          </p:cNvPr>
          <p:cNvSpPr txBox="1"/>
          <p:nvPr/>
        </p:nvSpPr>
        <p:spPr>
          <a:xfrm rot="19223811">
            <a:off x="5951073" y="819057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86" name="図 85">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8299052" y="9616252"/>
            <a:ext cx="414714" cy="410234"/>
          </a:xfrm>
          <a:prstGeom prst="rect">
            <a:avLst/>
          </a:prstGeom>
        </p:spPr>
      </p:pic>
      <p:sp>
        <p:nvSpPr>
          <p:cNvPr id="87" name="十字形 86">
            <a:extLst>
              <a:ext uri="{FF2B5EF4-FFF2-40B4-BE49-F238E27FC236}">
                <a16:creationId xmlns:a16="http://schemas.microsoft.com/office/drawing/2014/main" id="{350E3768-4F91-EBEF-FF1C-82F6FB6133B8}"/>
              </a:ext>
            </a:extLst>
          </p:cNvPr>
          <p:cNvSpPr/>
          <p:nvPr/>
        </p:nvSpPr>
        <p:spPr>
          <a:xfrm rot="16200000">
            <a:off x="9983369" y="7858133"/>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十字形 87">
            <a:extLst>
              <a:ext uri="{FF2B5EF4-FFF2-40B4-BE49-F238E27FC236}">
                <a16:creationId xmlns:a16="http://schemas.microsoft.com/office/drawing/2014/main" id="{30CA6099-6681-6F2F-50BC-69F4E7A1B510}"/>
              </a:ext>
            </a:extLst>
          </p:cNvPr>
          <p:cNvSpPr/>
          <p:nvPr/>
        </p:nvSpPr>
        <p:spPr>
          <a:xfrm rot="16200000">
            <a:off x="9506284" y="9257268"/>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9"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6827920" y="8366406"/>
            <a:ext cx="474692" cy="562181"/>
          </a:xfrm>
          <a:prstGeom prst="rect">
            <a:avLst/>
          </a:prstGeom>
          <a:noFill/>
          <a:ln cap="flat">
            <a:noFill/>
          </a:ln>
        </p:spPr>
      </p:pic>
      <p:sp>
        <p:nvSpPr>
          <p:cNvPr id="90" name="四角形: 角を丸くする 269">
            <a:extLst>
              <a:ext uri="{FF2B5EF4-FFF2-40B4-BE49-F238E27FC236}">
                <a16:creationId xmlns:a16="http://schemas.microsoft.com/office/drawing/2014/main" id="{50686B5A-EA3E-C786-5D12-5D5AC2CF2A2D}"/>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1" name="テキスト ボックス 266">
            <a:extLst>
              <a:ext uri="{FF2B5EF4-FFF2-40B4-BE49-F238E27FC236}">
                <a16:creationId xmlns:a16="http://schemas.microsoft.com/office/drawing/2014/main" id="{928C9261-CA54-C6BD-C234-698ACD0DAC0E}"/>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92" name="正方形/長方形 1">
            <a:extLst>
              <a:ext uri="{FF2B5EF4-FFF2-40B4-BE49-F238E27FC236}">
                <a16:creationId xmlns:a16="http://schemas.microsoft.com/office/drawing/2014/main" id="{5741A67A-CB23-DC2A-DE3F-1DC2CC612D6D}"/>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93" name="グループ化 2">
            <a:extLst>
              <a:ext uri="{FF2B5EF4-FFF2-40B4-BE49-F238E27FC236}">
                <a16:creationId xmlns:a16="http://schemas.microsoft.com/office/drawing/2014/main" id="{32F75065-A12E-7A7C-BAFD-6F8311B6B441}"/>
              </a:ext>
            </a:extLst>
          </p:cNvPr>
          <p:cNvGrpSpPr/>
          <p:nvPr/>
        </p:nvGrpSpPr>
        <p:grpSpPr>
          <a:xfrm>
            <a:off x="155494" y="17934995"/>
            <a:ext cx="254081" cy="1048350"/>
            <a:chOff x="251917" y="1306348"/>
            <a:chExt cx="290934" cy="1048350"/>
          </a:xfrm>
        </p:grpSpPr>
        <p:sp>
          <p:nvSpPr>
            <p:cNvPr id="94" name="矢印: 下 64">
              <a:extLst>
                <a:ext uri="{FF2B5EF4-FFF2-40B4-BE49-F238E27FC236}">
                  <a16:creationId xmlns:a16="http://schemas.microsoft.com/office/drawing/2014/main" id="{4C618798-54F8-4EB5-F619-D5E8F4401F5D}"/>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5" name="テキスト ボックス 94">
              <a:extLst>
                <a:ext uri="{FF2B5EF4-FFF2-40B4-BE49-F238E27FC236}">
                  <a16:creationId xmlns:a16="http://schemas.microsoft.com/office/drawing/2014/main" id="{2FFE1DE1-DF45-B8B8-36B8-FE0AAD095AD6}"/>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96" name="矢印: 右 66">
            <a:extLst>
              <a:ext uri="{FF2B5EF4-FFF2-40B4-BE49-F238E27FC236}">
                <a16:creationId xmlns:a16="http://schemas.microsoft.com/office/drawing/2014/main" id="{C87BE3EE-FC68-4CF3-2EAB-0536D9F42300}"/>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97" name="グループ化 96">
            <a:extLst>
              <a:ext uri="{FF2B5EF4-FFF2-40B4-BE49-F238E27FC236}">
                <a16:creationId xmlns:a16="http://schemas.microsoft.com/office/drawing/2014/main" id="{35148B00-0FAA-A0EE-D7F2-D1F5822A5C25}"/>
              </a:ext>
            </a:extLst>
          </p:cNvPr>
          <p:cNvGrpSpPr/>
          <p:nvPr/>
        </p:nvGrpSpPr>
        <p:grpSpPr>
          <a:xfrm>
            <a:off x="607218" y="17948467"/>
            <a:ext cx="744675" cy="200052"/>
            <a:chOff x="738039" y="1302181"/>
            <a:chExt cx="525853" cy="184663"/>
          </a:xfrm>
        </p:grpSpPr>
        <p:sp>
          <p:nvSpPr>
            <p:cNvPr id="98" name="矢印: 下 68">
              <a:extLst>
                <a:ext uri="{FF2B5EF4-FFF2-40B4-BE49-F238E27FC236}">
                  <a16:creationId xmlns:a16="http://schemas.microsoft.com/office/drawing/2014/main" id="{7B9193EF-A7A3-B55F-442B-6F6E54826C9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9" name="テキスト ボックス 98">
              <a:extLst>
                <a:ext uri="{FF2B5EF4-FFF2-40B4-BE49-F238E27FC236}">
                  <a16:creationId xmlns:a16="http://schemas.microsoft.com/office/drawing/2014/main" id="{007D2EE5-D901-064F-0FA4-84FD339E7815}"/>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0" name="四角形: 角を丸くする 2086">
            <a:extLst>
              <a:ext uri="{FF2B5EF4-FFF2-40B4-BE49-F238E27FC236}">
                <a16:creationId xmlns:a16="http://schemas.microsoft.com/office/drawing/2014/main" id="{CEF250D0-3709-8876-6770-26E8D2BC7C0F}"/>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01" name="矢印: 右 70">
            <a:extLst>
              <a:ext uri="{FF2B5EF4-FFF2-40B4-BE49-F238E27FC236}">
                <a16:creationId xmlns:a16="http://schemas.microsoft.com/office/drawing/2014/main" id="{3C8E9C44-ADE5-E962-DD51-DDCDAFB023BA}"/>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2" name="矢印: 右 71">
            <a:extLst>
              <a:ext uri="{FF2B5EF4-FFF2-40B4-BE49-F238E27FC236}">
                <a16:creationId xmlns:a16="http://schemas.microsoft.com/office/drawing/2014/main" id="{9FB1A167-D007-F34A-7125-AC22B5A90CAD}"/>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03" name="グループ化 72">
            <a:extLst>
              <a:ext uri="{FF2B5EF4-FFF2-40B4-BE49-F238E27FC236}">
                <a16:creationId xmlns:a16="http://schemas.microsoft.com/office/drawing/2014/main" id="{1933453C-DD5A-3D03-96A4-1D587D654A2C}"/>
              </a:ext>
            </a:extLst>
          </p:cNvPr>
          <p:cNvGrpSpPr/>
          <p:nvPr/>
        </p:nvGrpSpPr>
        <p:grpSpPr>
          <a:xfrm>
            <a:off x="622645" y="19866773"/>
            <a:ext cx="525853" cy="200790"/>
            <a:chOff x="717429" y="3023957"/>
            <a:chExt cx="525853" cy="180438"/>
          </a:xfrm>
        </p:grpSpPr>
        <p:sp>
          <p:nvSpPr>
            <p:cNvPr id="104" name="矢印: 下 73">
              <a:extLst>
                <a:ext uri="{FF2B5EF4-FFF2-40B4-BE49-F238E27FC236}">
                  <a16:creationId xmlns:a16="http://schemas.microsoft.com/office/drawing/2014/main" id="{BECF2A6F-F00B-ABDB-5824-CF64D2B77635}"/>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 name="テキスト ボックス 74">
              <a:extLst>
                <a:ext uri="{FF2B5EF4-FFF2-40B4-BE49-F238E27FC236}">
                  <a16:creationId xmlns:a16="http://schemas.microsoft.com/office/drawing/2014/main" id="{4849CA0B-9483-F177-DB01-750AEF05C638}"/>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6" name="正方形/長方形 75">
            <a:extLst>
              <a:ext uri="{FF2B5EF4-FFF2-40B4-BE49-F238E27FC236}">
                <a16:creationId xmlns:a16="http://schemas.microsoft.com/office/drawing/2014/main" id="{7B471479-54EC-BA6C-3236-6984F44302CD}"/>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7" name="正方形/長方形 76">
            <a:extLst>
              <a:ext uri="{FF2B5EF4-FFF2-40B4-BE49-F238E27FC236}">
                <a16:creationId xmlns:a16="http://schemas.microsoft.com/office/drawing/2014/main" id="{DE1B8262-5858-E639-D570-62F9279DB64B}"/>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8" name="正方形/長方形 77">
            <a:extLst>
              <a:ext uri="{FF2B5EF4-FFF2-40B4-BE49-F238E27FC236}">
                <a16:creationId xmlns:a16="http://schemas.microsoft.com/office/drawing/2014/main" id="{2CBBCE2D-6D32-4755-A571-00F4ADEF7FC9}"/>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9" name="四角形: 角を丸くする 78">
            <a:extLst>
              <a:ext uri="{FF2B5EF4-FFF2-40B4-BE49-F238E27FC236}">
                <a16:creationId xmlns:a16="http://schemas.microsoft.com/office/drawing/2014/main" id="{D5C18827-C6EF-3087-3A10-3BBF9E98A1C1}"/>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10" name="テキスト ボックス 79">
            <a:extLst>
              <a:ext uri="{FF2B5EF4-FFF2-40B4-BE49-F238E27FC236}">
                <a16:creationId xmlns:a16="http://schemas.microsoft.com/office/drawing/2014/main" id="{3A8A75F3-9B53-114A-494E-E6238B332D24}"/>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111" name="テキスト ボックス 80">
            <a:extLst>
              <a:ext uri="{FF2B5EF4-FFF2-40B4-BE49-F238E27FC236}">
                <a16:creationId xmlns:a16="http://schemas.microsoft.com/office/drawing/2014/main" id="{203FC868-CB0D-A65E-A317-AF2B310BFC82}"/>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12" name="正方形/長方形 81">
            <a:extLst>
              <a:ext uri="{FF2B5EF4-FFF2-40B4-BE49-F238E27FC236}">
                <a16:creationId xmlns:a16="http://schemas.microsoft.com/office/drawing/2014/main" id="{7B837438-115E-FB48-CBBB-5683F1E5D1F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3" name="正方形/長方形 82">
            <a:extLst>
              <a:ext uri="{FF2B5EF4-FFF2-40B4-BE49-F238E27FC236}">
                <a16:creationId xmlns:a16="http://schemas.microsoft.com/office/drawing/2014/main" id="{CE1BDCC4-CCC1-2822-B94F-C07C6A7139EF}"/>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114" name="Picture 4" descr="Amazon.co.jp: Kypom K6 11.1V 1300mAh 35C70C リポ バッテリー : おもちゃ">
            <a:extLst>
              <a:ext uri="{FF2B5EF4-FFF2-40B4-BE49-F238E27FC236}">
                <a16:creationId xmlns:a16="http://schemas.microsoft.com/office/drawing/2014/main" id="{DBCFFFE2-65E6-1029-AC56-4EF71A9DB7F1}"/>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115" name="正方形/長方形 253">
            <a:extLst>
              <a:ext uri="{FF2B5EF4-FFF2-40B4-BE49-F238E27FC236}">
                <a16:creationId xmlns:a16="http://schemas.microsoft.com/office/drawing/2014/main" id="{78119727-CCF6-DE49-1958-C537C6C127E5}"/>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116" name="正方形/長方形 254">
            <a:extLst>
              <a:ext uri="{FF2B5EF4-FFF2-40B4-BE49-F238E27FC236}">
                <a16:creationId xmlns:a16="http://schemas.microsoft.com/office/drawing/2014/main" id="{4B2745B3-A0AA-8754-DEFA-11D137D9E8D6}"/>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7" name="正方形/長方形 2047">
            <a:extLst>
              <a:ext uri="{FF2B5EF4-FFF2-40B4-BE49-F238E27FC236}">
                <a16:creationId xmlns:a16="http://schemas.microsoft.com/office/drawing/2014/main" id="{73A12DAB-6E27-9C6F-63B0-7DC0C14A759F}"/>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8" name="四角形: 角を丸くする 2052">
            <a:extLst>
              <a:ext uri="{FF2B5EF4-FFF2-40B4-BE49-F238E27FC236}">
                <a16:creationId xmlns:a16="http://schemas.microsoft.com/office/drawing/2014/main" id="{D772BD3C-CAA6-1706-5B91-515D4B4235D4}"/>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19" name="Picture 4">
            <a:extLst>
              <a:ext uri="{FF2B5EF4-FFF2-40B4-BE49-F238E27FC236}">
                <a16:creationId xmlns:a16="http://schemas.microsoft.com/office/drawing/2014/main" id="{F4346EBE-6EDC-FF1C-55F4-7A59632BDDC2}"/>
              </a:ext>
            </a:extLst>
          </p:cNvPr>
          <p:cNvPicPr>
            <a:picLocks noChangeAspect="1"/>
          </p:cNvPicPr>
          <p:nvPr/>
        </p:nvPicPr>
        <p:blipFill>
          <a:blip r:embed="rId3"/>
          <a:srcRect t="24009" r="7915" b="27972"/>
          <a:stretch>
            <a:fillRect/>
          </a:stretch>
        </p:blipFill>
        <p:spPr>
          <a:xfrm rot="5400013">
            <a:off x="2777050" y="18197567"/>
            <a:ext cx="727289" cy="379261"/>
          </a:xfrm>
          <a:prstGeom prst="rect">
            <a:avLst/>
          </a:prstGeom>
          <a:noFill/>
          <a:ln cap="flat">
            <a:noFill/>
          </a:ln>
        </p:spPr>
      </p:pic>
      <p:sp>
        <p:nvSpPr>
          <p:cNvPr id="120" name="四角形: 角を丸くする 2056">
            <a:extLst>
              <a:ext uri="{FF2B5EF4-FFF2-40B4-BE49-F238E27FC236}">
                <a16:creationId xmlns:a16="http://schemas.microsoft.com/office/drawing/2014/main" id="{C42A6E64-F1A7-E57B-42CA-E489D997543E}"/>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21" name="四角形: 角を丸くする 2061">
            <a:extLst>
              <a:ext uri="{FF2B5EF4-FFF2-40B4-BE49-F238E27FC236}">
                <a16:creationId xmlns:a16="http://schemas.microsoft.com/office/drawing/2014/main" id="{EB82B33B-BDC1-A898-8F50-735DA8F6B07B}"/>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22" name="四角形: 角を丸くする 2062">
            <a:extLst>
              <a:ext uri="{FF2B5EF4-FFF2-40B4-BE49-F238E27FC236}">
                <a16:creationId xmlns:a16="http://schemas.microsoft.com/office/drawing/2014/main" id="{5A6AC2DA-0A5B-B638-D725-54A89DF4DF3C}"/>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23" name="グループ化 2242">
            <a:extLst>
              <a:ext uri="{FF2B5EF4-FFF2-40B4-BE49-F238E27FC236}">
                <a16:creationId xmlns:a16="http://schemas.microsoft.com/office/drawing/2014/main" id="{13B9279C-0ADB-DCE9-2BD0-A90BF8555CD1}"/>
              </a:ext>
            </a:extLst>
          </p:cNvPr>
          <p:cNvGrpSpPr/>
          <p:nvPr/>
        </p:nvGrpSpPr>
        <p:grpSpPr>
          <a:xfrm>
            <a:off x="4038132" y="17424458"/>
            <a:ext cx="1115725" cy="525246"/>
            <a:chOff x="5192310" y="786609"/>
            <a:chExt cx="1115725" cy="498734"/>
          </a:xfrm>
        </p:grpSpPr>
        <p:pic>
          <p:nvPicPr>
            <p:cNvPr id="124" name="図 83">
              <a:extLst>
                <a:ext uri="{FF2B5EF4-FFF2-40B4-BE49-F238E27FC236}">
                  <a16:creationId xmlns:a16="http://schemas.microsoft.com/office/drawing/2014/main" id="{F3CF6AF6-4980-C56B-BD31-ADAC9A19855E}"/>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125" name="四角形: 角を丸くする 2076">
              <a:extLst>
                <a:ext uri="{FF2B5EF4-FFF2-40B4-BE49-F238E27FC236}">
                  <a16:creationId xmlns:a16="http://schemas.microsoft.com/office/drawing/2014/main" id="{5F54426B-A159-360E-8991-D9A046DBCCD2}"/>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26" name="四角形: 角を丸くする 2080">
            <a:extLst>
              <a:ext uri="{FF2B5EF4-FFF2-40B4-BE49-F238E27FC236}">
                <a16:creationId xmlns:a16="http://schemas.microsoft.com/office/drawing/2014/main" id="{7BC4E5F8-12CD-860C-EA8F-FEC74EB05B7D}"/>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27" name="テキスト ボックス 2081">
            <a:extLst>
              <a:ext uri="{FF2B5EF4-FFF2-40B4-BE49-F238E27FC236}">
                <a16:creationId xmlns:a16="http://schemas.microsoft.com/office/drawing/2014/main" id="{86DE9E9C-ADA5-4784-96A1-E1EAA07B88DA}"/>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28" name="四角形: 角を丸くする 2083">
            <a:extLst>
              <a:ext uri="{FF2B5EF4-FFF2-40B4-BE49-F238E27FC236}">
                <a16:creationId xmlns:a16="http://schemas.microsoft.com/office/drawing/2014/main" id="{22823F39-25FE-F82E-5065-C9E2E50A74B7}"/>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9" name="Picture 13">
            <a:extLst>
              <a:ext uri="{FF2B5EF4-FFF2-40B4-BE49-F238E27FC236}">
                <a16:creationId xmlns:a16="http://schemas.microsoft.com/office/drawing/2014/main" id="{69AABC86-4CD3-880C-52B7-68202418EC8A}"/>
              </a:ext>
            </a:extLst>
          </p:cNvPr>
          <p:cNvPicPr>
            <a:picLocks noChangeAspect="1"/>
          </p:cNvPicPr>
          <p:nvPr/>
        </p:nvPicPr>
        <p:blipFill>
          <a:blip r:embed="rId5"/>
          <a:srcRect l="34172" t="6534" r="44752" b="11160"/>
          <a:stretch>
            <a:fillRect/>
          </a:stretch>
        </p:blipFill>
        <p:spPr>
          <a:xfrm rot="19050078">
            <a:off x="1140772" y="19993467"/>
            <a:ext cx="261737" cy="681017"/>
          </a:xfrm>
          <a:prstGeom prst="rect">
            <a:avLst/>
          </a:prstGeom>
          <a:noFill/>
          <a:ln cap="flat">
            <a:noFill/>
          </a:ln>
        </p:spPr>
      </p:pic>
      <p:sp>
        <p:nvSpPr>
          <p:cNvPr id="130" name="四角形: 角を丸くする 2090">
            <a:extLst>
              <a:ext uri="{FF2B5EF4-FFF2-40B4-BE49-F238E27FC236}">
                <a16:creationId xmlns:a16="http://schemas.microsoft.com/office/drawing/2014/main" id="{77BCE9DB-77BF-091D-DD90-90CE16D6F893}"/>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31" name="Picture 6" descr="4CHモーターコントローラ 型番：DSR-1202 : ロボットショップ / Robot Shop ロボット関連商品の専門店">
            <a:extLst>
              <a:ext uri="{FF2B5EF4-FFF2-40B4-BE49-F238E27FC236}">
                <a16:creationId xmlns:a16="http://schemas.microsoft.com/office/drawing/2014/main" id="{FBDF8B25-0092-AAB9-EE25-D853E37602CE}"/>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132" name="図 2092">
            <a:extLst>
              <a:ext uri="{FF2B5EF4-FFF2-40B4-BE49-F238E27FC236}">
                <a16:creationId xmlns:a16="http://schemas.microsoft.com/office/drawing/2014/main" id="{F70496EF-972C-E14E-A0DC-4FA1C2C172B1}"/>
              </a:ext>
            </a:extLst>
          </p:cNvPr>
          <p:cNvPicPr>
            <a:picLocks noChangeAspect="1"/>
          </p:cNvPicPr>
          <p:nvPr/>
        </p:nvPicPr>
        <p:blipFill>
          <a:blip r:embed="rId7"/>
          <a:stretch>
            <a:fillRect/>
          </a:stretch>
        </p:blipFill>
        <p:spPr>
          <a:xfrm rot="19461222">
            <a:off x="2408592" y="19537316"/>
            <a:ext cx="596993" cy="667621"/>
          </a:xfrm>
          <a:prstGeom prst="rect">
            <a:avLst/>
          </a:prstGeom>
          <a:noFill/>
          <a:ln cap="flat">
            <a:noFill/>
          </a:ln>
        </p:spPr>
      </p:pic>
      <p:pic>
        <p:nvPicPr>
          <p:cNvPr id="133" name="図 2093">
            <a:extLst>
              <a:ext uri="{FF2B5EF4-FFF2-40B4-BE49-F238E27FC236}">
                <a16:creationId xmlns:a16="http://schemas.microsoft.com/office/drawing/2014/main" id="{23F91CD3-32D0-B3DD-B99B-D8C5CE16BA0E}"/>
              </a:ext>
            </a:extLst>
          </p:cNvPr>
          <p:cNvPicPr>
            <a:picLocks noChangeAspect="1"/>
          </p:cNvPicPr>
          <p:nvPr/>
        </p:nvPicPr>
        <p:blipFill>
          <a:blip r:embed="rId8"/>
          <a:srcRect l="35446" t="6000" r="33153" b="61181"/>
          <a:stretch>
            <a:fillRect/>
          </a:stretch>
        </p:blipFill>
        <p:spPr>
          <a:xfrm>
            <a:off x="2527831" y="20221443"/>
            <a:ext cx="463692" cy="363474"/>
          </a:xfrm>
          <a:prstGeom prst="rect">
            <a:avLst/>
          </a:prstGeom>
          <a:noFill/>
          <a:ln cap="flat">
            <a:noFill/>
          </a:ln>
        </p:spPr>
      </p:pic>
      <p:sp>
        <p:nvSpPr>
          <p:cNvPr id="134" name="四角形: 角を丸くする 2094">
            <a:extLst>
              <a:ext uri="{FF2B5EF4-FFF2-40B4-BE49-F238E27FC236}">
                <a16:creationId xmlns:a16="http://schemas.microsoft.com/office/drawing/2014/main" id="{19CF7555-2CF0-0F30-AD30-847CE42387E6}"/>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135" name="Picture 8">
            <a:extLst>
              <a:ext uri="{FF2B5EF4-FFF2-40B4-BE49-F238E27FC236}">
                <a16:creationId xmlns:a16="http://schemas.microsoft.com/office/drawing/2014/main" id="{9A065AA2-9EF1-C0EB-0429-68E093B1096B}"/>
              </a:ext>
            </a:extLst>
          </p:cNvPr>
          <p:cNvPicPr>
            <a:picLocks noChangeAspect="1"/>
          </p:cNvPicPr>
          <p:nvPr/>
        </p:nvPicPr>
        <p:blipFill>
          <a:blip r:embed="rId9"/>
          <a:srcRect l="18438" t="31705" r="20482" b="39006"/>
          <a:stretch>
            <a:fillRect/>
          </a:stretch>
        </p:blipFill>
        <p:spPr>
          <a:xfrm>
            <a:off x="2872957" y="17479637"/>
            <a:ext cx="890268" cy="426896"/>
          </a:xfrm>
          <a:prstGeom prst="rect">
            <a:avLst/>
          </a:prstGeom>
          <a:noFill/>
          <a:ln cap="flat">
            <a:noFill/>
          </a:ln>
        </p:spPr>
      </p:pic>
      <p:pic>
        <p:nvPicPr>
          <p:cNvPr id="136" name="図 2096">
            <a:extLst>
              <a:ext uri="{FF2B5EF4-FFF2-40B4-BE49-F238E27FC236}">
                <a16:creationId xmlns:a16="http://schemas.microsoft.com/office/drawing/2014/main" id="{6BBFE486-E8FA-4614-E668-EBE4A8487485}"/>
              </a:ext>
            </a:extLst>
          </p:cNvPr>
          <p:cNvPicPr>
            <a:picLocks noChangeAspect="1"/>
          </p:cNvPicPr>
          <p:nvPr/>
        </p:nvPicPr>
        <p:blipFill>
          <a:blip r:embed="rId10"/>
          <a:stretch>
            <a:fillRect/>
          </a:stretch>
        </p:blipFill>
        <p:spPr>
          <a:xfrm rot="16200004">
            <a:off x="4606624" y="18100934"/>
            <a:ext cx="498238" cy="309643"/>
          </a:xfrm>
          <a:prstGeom prst="rect">
            <a:avLst/>
          </a:prstGeom>
          <a:noFill/>
          <a:ln cap="flat">
            <a:noFill/>
          </a:ln>
        </p:spPr>
      </p:pic>
      <p:sp>
        <p:nvSpPr>
          <p:cNvPr id="137" name="テキスト ボックス 259">
            <a:extLst>
              <a:ext uri="{FF2B5EF4-FFF2-40B4-BE49-F238E27FC236}">
                <a16:creationId xmlns:a16="http://schemas.microsoft.com/office/drawing/2014/main" id="{8E0595C2-D1EE-EAAA-8A5D-04DA8D5FABD1}"/>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138" name="テキスト ボックス 260">
            <a:extLst>
              <a:ext uri="{FF2B5EF4-FFF2-40B4-BE49-F238E27FC236}">
                <a16:creationId xmlns:a16="http://schemas.microsoft.com/office/drawing/2014/main" id="{C766B36D-7A01-5B09-3BA4-B430B96D9476}"/>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139" name="テキスト ボックス 261">
            <a:extLst>
              <a:ext uri="{FF2B5EF4-FFF2-40B4-BE49-F238E27FC236}">
                <a16:creationId xmlns:a16="http://schemas.microsoft.com/office/drawing/2014/main" id="{D1761407-312C-A7DC-0222-D2CD39F9A9D3}"/>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140" name="テキスト ボックス 262">
            <a:extLst>
              <a:ext uri="{FF2B5EF4-FFF2-40B4-BE49-F238E27FC236}">
                <a16:creationId xmlns:a16="http://schemas.microsoft.com/office/drawing/2014/main" id="{2F2C0C4F-989D-E3BF-7556-570D52C62C03}"/>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1" name="テキスト ボックス 263">
            <a:extLst>
              <a:ext uri="{FF2B5EF4-FFF2-40B4-BE49-F238E27FC236}">
                <a16:creationId xmlns:a16="http://schemas.microsoft.com/office/drawing/2014/main" id="{7A5424E1-1361-CFDA-DBBC-201D098C73AB}"/>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2" name="テキスト ボックス 264">
            <a:extLst>
              <a:ext uri="{FF2B5EF4-FFF2-40B4-BE49-F238E27FC236}">
                <a16:creationId xmlns:a16="http://schemas.microsoft.com/office/drawing/2014/main" id="{73417A18-69A1-0731-9679-DC52A9B1F92B}"/>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143" name="テキスト ボックス 265">
            <a:extLst>
              <a:ext uri="{FF2B5EF4-FFF2-40B4-BE49-F238E27FC236}">
                <a16:creationId xmlns:a16="http://schemas.microsoft.com/office/drawing/2014/main" id="{5C839BB7-E5F7-5D25-EDD4-910CA474680B}"/>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44" name="正方形/長方形 267">
            <a:extLst>
              <a:ext uri="{FF2B5EF4-FFF2-40B4-BE49-F238E27FC236}">
                <a16:creationId xmlns:a16="http://schemas.microsoft.com/office/drawing/2014/main" id="{57DA09F8-7FAA-C306-85DC-6835AE0AC0C8}"/>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45" name="テキスト ボックス 268">
            <a:extLst>
              <a:ext uri="{FF2B5EF4-FFF2-40B4-BE49-F238E27FC236}">
                <a16:creationId xmlns:a16="http://schemas.microsoft.com/office/drawing/2014/main" id="{15439D3A-23B6-B651-7C78-9257B09D1106}"/>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6" name="四角形: 角を丸くする 270">
            <a:extLst>
              <a:ext uri="{FF2B5EF4-FFF2-40B4-BE49-F238E27FC236}">
                <a16:creationId xmlns:a16="http://schemas.microsoft.com/office/drawing/2014/main" id="{AD5A1022-2423-1A28-84AA-2B9041F676F1}"/>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47" name="図 271">
            <a:extLst>
              <a:ext uri="{FF2B5EF4-FFF2-40B4-BE49-F238E27FC236}">
                <a16:creationId xmlns:a16="http://schemas.microsoft.com/office/drawing/2014/main" id="{86561024-C258-0052-BF31-5E111317FC1E}"/>
              </a:ext>
            </a:extLst>
          </p:cNvPr>
          <p:cNvPicPr>
            <a:picLocks noChangeAspect="1"/>
          </p:cNvPicPr>
          <p:nvPr/>
        </p:nvPicPr>
        <p:blipFill>
          <a:blip r:embed="rId11"/>
          <a:srcRect l="21071" t="13052" r="22784" b="9985"/>
          <a:stretch>
            <a:fillRect/>
          </a:stretch>
        </p:blipFill>
        <p:spPr>
          <a:xfrm flipH="1">
            <a:off x="1166324" y="18486107"/>
            <a:ext cx="405609" cy="417002"/>
          </a:xfrm>
          <a:prstGeom prst="rect">
            <a:avLst/>
          </a:prstGeom>
          <a:noFill/>
          <a:ln cap="flat">
            <a:noFill/>
          </a:ln>
        </p:spPr>
      </p:pic>
      <p:sp>
        <p:nvSpPr>
          <p:cNvPr id="148" name="テキスト ボックス 272">
            <a:extLst>
              <a:ext uri="{FF2B5EF4-FFF2-40B4-BE49-F238E27FC236}">
                <a16:creationId xmlns:a16="http://schemas.microsoft.com/office/drawing/2014/main" id="{D500758A-9977-8554-2845-EFEDB0520EE2}"/>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49" name="四角形: 角を丸くする 273">
            <a:extLst>
              <a:ext uri="{FF2B5EF4-FFF2-40B4-BE49-F238E27FC236}">
                <a16:creationId xmlns:a16="http://schemas.microsoft.com/office/drawing/2014/main" id="{2891F55C-C08B-62D5-BF61-D2943944565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50" name="図 274">
            <a:extLst>
              <a:ext uri="{FF2B5EF4-FFF2-40B4-BE49-F238E27FC236}">
                <a16:creationId xmlns:a16="http://schemas.microsoft.com/office/drawing/2014/main" id="{A51E096F-F4BB-0EDF-D63B-97913DEE7E46}"/>
              </a:ext>
            </a:extLst>
          </p:cNvPr>
          <p:cNvPicPr>
            <a:picLocks noChangeAspect="1"/>
          </p:cNvPicPr>
          <p:nvPr/>
        </p:nvPicPr>
        <p:blipFill>
          <a:blip r:embed="rId12"/>
          <a:stretch>
            <a:fillRect/>
          </a:stretch>
        </p:blipFill>
        <p:spPr>
          <a:xfrm>
            <a:off x="3690264" y="18954750"/>
            <a:ext cx="474692" cy="562181"/>
          </a:xfrm>
          <a:prstGeom prst="rect">
            <a:avLst/>
          </a:prstGeom>
          <a:noFill/>
          <a:ln cap="flat">
            <a:noFill/>
          </a:ln>
        </p:spPr>
      </p:pic>
      <p:pic>
        <p:nvPicPr>
          <p:cNvPr id="151" name="図 275">
            <a:extLst>
              <a:ext uri="{FF2B5EF4-FFF2-40B4-BE49-F238E27FC236}">
                <a16:creationId xmlns:a16="http://schemas.microsoft.com/office/drawing/2014/main" id="{1A16B54B-D599-1FCB-D28C-EF28371469C8}"/>
              </a:ext>
            </a:extLst>
          </p:cNvPr>
          <p:cNvPicPr>
            <a:picLocks noChangeAspect="1"/>
          </p:cNvPicPr>
          <p:nvPr/>
        </p:nvPicPr>
        <p:blipFill>
          <a:blip r:embed="rId7"/>
          <a:stretch>
            <a:fillRect/>
          </a:stretch>
        </p:blipFill>
        <p:spPr>
          <a:xfrm rot="19461222">
            <a:off x="3718988" y="19543598"/>
            <a:ext cx="596993" cy="667621"/>
          </a:xfrm>
          <a:prstGeom prst="rect">
            <a:avLst/>
          </a:prstGeom>
          <a:noFill/>
          <a:ln cap="flat">
            <a:noFill/>
          </a:ln>
        </p:spPr>
      </p:pic>
      <p:sp>
        <p:nvSpPr>
          <p:cNvPr id="152" name="四角形: 角を丸くする 276">
            <a:extLst>
              <a:ext uri="{FF2B5EF4-FFF2-40B4-BE49-F238E27FC236}">
                <a16:creationId xmlns:a16="http://schemas.microsoft.com/office/drawing/2014/main" id="{92FFED5F-2F0D-2236-B611-C7B2DEA6CE53}"/>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53" name="グループ化 84">
            <a:extLst>
              <a:ext uri="{FF2B5EF4-FFF2-40B4-BE49-F238E27FC236}">
                <a16:creationId xmlns:a16="http://schemas.microsoft.com/office/drawing/2014/main" id="{CB210A52-4077-BD13-2E17-ECC2A993F4DC}"/>
              </a:ext>
            </a:extLst>
          </p:cNvPr>
          <p:cNvGrpSpPr/>
          <p:nvPr/>
        </p:nvGrpSpPr>
        <p:grpSpPr>
          <a:xfrm>
            <a:off x="5168282" y="17421286"/>
            <a:ext cx="1018127" cy="1993598"/>
            <a:chOff x="5286811" y="833914"/>
            <a:chExt cx="1018127" cy="1993598"/>
          </a:xfrm>
        </p:grpSpPr>
        <p:grpSp>
          <p:nvGrpSpPr>
            <p:cNvPr id="154" name="グループ化 278">
              <a:extLst>
                <a:ext uri="{FF2B5EF4-FFF2-40B4-BE49-F238E27FC236}">
                  <a16:creationId xmlns:a16="http://schemas.microsoft.com/office/drawing/2014/main" id="{A17EDFF9-FE07-CE50-1CE8-9749CD1F4A59}"/>
                </a:ext>
              </a:extLst>
            </p:cNvPr>
            <p:cNvGrpSpPr/>
            <p:nvPr/>
          </p:nvGrpSpPr>
          <p:grpSpPr>
            <a:xfrm>
              <a:off x="5286811" y="833914"/>
              <a:ext cx="1018127" cy="1993598"/>
              <a:chOff x="5286811" y="833914"/>
              <a:chExt cx="1018127" cy="1993598"/>
            </a:xfrm>
          </p:grpSpPr>
          <p:sp>
            <p:nvSpPr>
              <p:cNvPr id="156" name="四角形: 角を丸くする 279">
                <a:extLst>
                  <a:ext uri="{FF2B5EF4-FFF2-40B4-BE49-F238E27FC236}">
                    <a16:creationId xmlns:a16="http://schemas.microsoft.com/office/drawing/2014/main" id="{9883B3C7-7215-CBC9-7C61-644EB2F55B6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57" name="Picture 24" descr="ESP8255でSSD1306を駆動">
                <a:extLst>
                  <a:ext uri="{FF2B5EF4-FFF2-40B4-BE49-F238E27FC236}">
                    <a16:creationId xmlns:a16="http://schemas.microsoft.com/office/drawing/2014/main" id="{F22603FB-1852-5EE6-38F3-5D4D36E86428}"/>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158" name="テキスト ボックス 281">
                <a:extLst>
                  <a:ext uri="{FF2B5EF4-FFF2-40B4-BE49-F238E27FC236}">
                    <a16:creationId xmlns:a16="http://schemas.microsoft.com/office/drawing/2014/main" id="{56B9882F-CAA0-3B48-1CFF-DB99354F92F2}"/>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159" name="テキスト ボックス 283">
                <a:extLst>
                  <a:ext uri="{FF2B5EF4-FFF2-40B4-BE49-F238E27FC236}">
                    <a16:creationId xmlns:a16="http://schemas.microsoft.com/office/drawing/2014/main" id="{1DC33DAE-116D-2D1B-C1AF-274C68BF85D9}"/>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155" name="Picture 18">
              <a:extLst>
                <a:ext uri="{FF2B5EF4-FFF2-40B4-BE49-F238E27FC236}">
                  <a16:creationId xmlns:a16="http://schemas.microsoft.com/office/drawing/2014/main" id="{6787DF36-4966-581F-232B-3809B1B9A1C4}"/>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160" name="テキスト ボックス 289">
            <a:extLst>
              <a:ext uri="{FF2B5EF4-FFF2-40B4-BE49-F238E27FC236}">
                <a16:creationId xmlns:a16="http://schemas.microsoft.com/office/drawing/2014/main" id="{7991E312-75D5-88F9-9BFB-48C23676BA09}"/>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161" name="グループ化 85">
            <a:extLst>
              <a:ext uri="{FF2B5EF4-FFF2-40B4-BE49-F238E27FC236}">
                <a16:creationId xmlns:a16="http://schemas.microsoft.com/office/drawing/2014/main" id="{6A4F41DA-488C-CCC6-1BCC-CC81807FB6DE}"/>
              </a:ext>
            </a:extLst>
          </p:cNvPr>
          <p:cNvGrpSpPr/>
          <p:nvPr/>
        </p:nvGrpSpPr>
        <p:grpSpPr>
          <a:xfrm>
            <a:off x="4382569" y="19486714"/>
            <a:ext cx="1760121" cy="1140797"/>
            <a:chOff x="4359927" y="2919980"/>
            <a:chExt cx="1760121" cy="1140797"/>
          </a:xfrm>
        </p:grpSpPr>
        <p:grpSp>
          <p:nvGrpSpPr>
            <p:cNvPr id="162" name="グループ化 2098">
              <a:extLst>
                <a:ext uri="{FF2B5EF4-FFF2-40B4-BE49-F238E27FC236}">
                  <a16:creationId xmlns:a16="http://schemas.microsoft.com/office/drawing/2014/main" id="{B9A9F1EE-D452-4FB1-AE7A-8B9C27D40796}"/>
                </a:ext>
              </a:extLst>
            </p:cNvPr>
            <p:cNvGrpSpPr/>
            <p:nvPr/>
          </p:nvGrpSpPr>
          <p:grpSpPr>
            <a:xfrm>
              <a:off x="4359927" y="2919980"/>
              <a:ext cx="1760121" cy="1140797"/>
              <a:chOff x="4359927" y="2919980"/>
              <a:chExt cx="1760121" cy="1140797"/>
            </a:xfrm>
          </p:grpSpPr>
          <p:grpSp>
            <p:nvGrpSpPr>
              <p:cNvPr id="164" name="グループ化 2099">
                <a:extLst>
                  <a:ext uri="{FF2B5EF4-FFF2-40B4-BE49-F238E27FC236}">
                    <a16:creationId xmlns:a16="http://schemas.microsoft.com/office/drawing/2014/main" id="{3C30B412-8C31-C83D-A94C-6EE4F27E1F51}"/>
                  </a:ext>
                </a:extLst>
              </p:cNvPr>
              <p:cNvGrpSpPr/>
              <p:nvPr/>
            </p:nvGrpSpPr>
            <p:grpSpPr>
              <a:xfrm>
                <a:off x="4425375" y="2919980"/>
                <a:ext cx="1694673" cy="1098398"/>
                <a:chOff x="4425375" y="2919980"/>
                <a:chExt cx="1694673" cy="1098398"/>
              </a:xfrm>
            </p:grpSpPr>
            <p:grpSp>
              <p:nvGrpSpPr>
                <p:cNvPr id="166" name="グループ化 2101">
                  <a:extLst>
                    <a:ext uri="{FF2B5EF4-FFF2-40B4-BE49-F238E27FC236}">
                      <a16:creationId xmlns:a16="http://schemas.microsoft.com/office/drawing/2014/main" id="{27E09048-710E-F2B5-8911-3B207FF3E8F1}"/>
                    </a:ext>
                  </a:extLst>
                </p:cNvPr>
                <p:cNvGrpSpPr/>
                <p:nvPr/>
              </p:nvGrpSpPr>
              <p:grpSpPr>
                <a:xfrm>
                  <a:off x="4425375" y="2919980"/>
                  <a:ext cx="1546383" cy="1098398"/>
                  <a:chOff x="4425375" y="2919980"/>
                  <a:chExt cx="1546383" cy="1098398"/>
                </a:xfrm>
              </p:grpSpPr>
              <p:sp>
                <p:nvSpPr>
                  <p:cNvPr id="168" name="四角形: 角を丸くする 2106">
                    <a:extLst>
                      <a:ext uri="{FF2B5EF4-FFF2-40B4-BE49-F238E27FC236}">
                        <a16:creationId xmlns:a16="http://schemas.microsoft.com/office/drawing/2014/main" id="{1CF3270E-1BD4-21C4-A64E-348603B1C954}"/>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69" name="Picture 22" descr="取扱を終了した商品です］OpenMV Cam H7 R2 SEN-18982 67-0427-62 【AXEL】 アズワン">
                    <a:extLst>
                      <a:ext uri="{FF2B5EF4-FFF2-40B4-BE49-F238E27FC236}">
                        <a16:creationId xmlns:a16="http://schemas.microsoft.com/office/drawing/2014/main" id="{500231A7-ABE0-379E-9897-C68D28F83FDB}"/>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167" name="テキスト ボックス 2105">
                  <a:extLst>
                    <a:ext uri="{FF2B5EF4-FFF2-40B4-BE49-F238E27FC236}">
                      <a16:creationId xmlns:a16="http://schemas.microsoft.com/office/drawing/2014/main" id="{B109FCAD-5EAC-300B-DDF0-C83592AA2C5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65" name="テキスト ボックス 2100">
                <a:extLst>
                  <a:ext uri="{FF2B5EF4-FFF2-40B4-BE49-F238E27FC236}">
                    <a16:creationId xmlns:a16="http://schemas.microsoft.com/office/drawing/2014/main" id="{2B233DE3-79D5-327D-201F-F26477BC0F20}"/>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163" name="図 86">
              <a:extLst>
                <a:ext uri="{FF2B5EF4-FFF2-40B4-BE49-F238E27FC236}">
                  <a16:creationId xmlns:a16="http://schemas.microsoft.com/office/drawing/2014/main" id="{D227F1DF-FF05-3766-EA95-6FF9782AA0B4}"/>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170" name="テキスト ボックス 197">
            <a:extLst>
              <a:ext uri="{FF2B5EF4-FFF2-40B4-BE49-F238E27FC236}">
                <a16:creationId xmlns:a16="http://schemas.microsoft.com/office/drawing/2014/main" id="{51AB22EC-6C24-23C6-18E8-149BEDC79A08}"/>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71" name="テキスト ボックス 87">
            <a:extLst>
              <a:ext uri="{FF2B5EF4-FFF2-40B4-BE49-F238E27FC236}">
                <a16:creationId xmlns:a16="http://schemas.microsoft.com/office/drawing/2014/main" id="{216CC4CC-B964-C57F-491A-E5A94D4A58FC}"/>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172" name="図 171">
            <a:extLst>
              <a:ext uri="{FF2B5EF4-FFF2-40B4-BE49-F238E27FC236}">
                <a16:creationId xmlns:a16="http://schemas.microsoft.com/office/drawing/2014/main" id="{15799867-4228-4C79-C2B3-BC2D98EA79A4}"/>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sp>
        <p:nvSpPr>
          <p:cNvPr id="173" name="十字形 172">
            <a:extLst>
              <a:ext uri="{FF2B5EF4-FFF2-40B4-BE49-F238E27FC236}">
                <a16:creationId xmlns:a16="http://schemas.microsoft.com/office/drawing/2014/main" id="{ABE9E04E-BC00-B9FC-2B25-054E4C230085}"/>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十字形 173">
            <a:extLst>
              <a:ext uri="{FF2B5EF4-FFF2-40B4-BE49-F238E27FC236}">
                <a16:creationId xmlns:a16="http://schemas.microsoft.com/office/drawing/2014/main" id="{95C9FBDF-9E11-10DE-C8DF-6ECCF5DB7AE2}"/>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5" name="図 274">
            <a:extLst>
              <a:ext uri="{FF2B5EF4-FFF2-40B4-BE49-F238E27FC236}">
                <a16:creationId xmlns:a16="http://schemas.microsoft.com/office/drawing/2014/main" id="{A0BBBAEE-D820-B5F4-145C-C61BE1471B6D}"/>
              </a:ext>
            </a:extLst>
          </p:cNvPr>
          <p:cNvPicPr>
            <a:picLocks noChangeAspect="1"/>
          </p:cNvPicPr>
          <p:nvPr/>
        </p:nvPicPr>
        <p:blipFill>
          <a:blip r:embed="rId12"/>
          <a:stretch>
            <a:fillRect/>
          </a:stretch>
        </p:blipFill>
        <p:spPr>
          <a:xfrm>
            <a:off x="2396596" y="18964068"/>
            <a:ext cx="474692" cy="562181"/>
          </a:xfrm>
          <a:prstGeom prst="rect">
            <a:avLst/>
          </a:prstGeom>
          <a:noFill/>
          <a:ln cap="flat">
            <a:noFill/>
          </a:ln>
        </p:spPr>
      </p:pic>
      <p:sp>
        <p:nvSpPr>
          <p:cNvPr id="177" name="テキスト ボックス 266">
            <a:extLst>
              <a:ext uri="{FF2B5EF4-FFF2-40B4-BE49-F238E27FC236}">
                <a16:creationId xmlns:a16="http://schemas.microsoft.com/office/drawing/2014/main" id="{E6BC4557-E707-C290-C5CD-CBF6AF118E7A}"/>
              </a:ext>
            </a:extLst>
          </p:cNvPr>
          <p:cNvSpPr txBox="1"/>
          <p:nvPr/>
        </p:nvSpPr>
        <p:spPr>
          <a:xfrm>
            <a:off x="12059344" y="1074438"/>
            <a:ext cx="716855" cy="461665"/>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grpSp>
        <p:nvGrpSpPr>
          <p:cNvPr id="179" name="グループ化 72">
            <a:extLst>
              <a:ext uri="{FF2B5EF4-FFF2-40B4-BE49-F238E27FC236}">
                <a16:creationId xmlns:a16="http://schemas.microsoft.com/office/drawing/2014/main" id="{3DF04CAE-3D66-7196-8150-2DFD17B3C4BE}"/>
              </a:ext>
            </a:extLst>
          </p:cNvPr>
          <p:cNvGrpSpPr/>
          <p:nvPr/>
        </p:nvGrpSpPr>
        <p:grpSpPr>
          <a:xfrm>
            <a:off x="11957051" y="3559177"/>
            <a:ext cx="1016000" cy="889441"/>
            <a:chOff x="697710" y="3030740"/>
            <a:chExt cx="525853" cy="379848"/>
          </a:xfrm>
        </p:grpSpPr>
        <p:sp>
          <p:nvSpPr>
            <p:cNvPr id="180" name="矢印: 下 73">
              <a:extLst>
                <a:ext uri="{FF2B5EF4-FFF2-40B4-BE49-F238E27FC236}">
                  <a16:creationId xmlns:a16="http://schemas.microsoft.com/office/drawing/2014/main" id="{4D48D2DA-488E-0DD9-1B59-4113BB3B3CE6}"/>
                </a:ext>
              </a:extLst>
            </p:cNvPr>
            <p:cNvSpPr/>
            <p:nvPr/>
          </p:nvSpPr>
          <p:spPr>
            <a:xfrm>
              <a:off x="697710" y="3030740"/>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81" name="テキスト ボックス 74">
              <a:extLst>
                <a:ext uri="{FF2B5EF4-FFF2-40B4-BE49-F238E27FC236}">
                  <a16:creationId xmlns:a16="http://schemas.microsoft.com/office/drawing/2014/main" id="{DDBBBD81-6262-239F-7000-714B0F1E7A29}"/>
                </a:ext>
              </a:extLst>
            </p:cNvPr>
            <p:cNvSpPr txBox="1"/>
            <p:nvPr/>
          </p:nvSpPr>
          <p:spPr>
            <a:xfrm>
              <a:off x="785614" y="3037515"/>
              <a:ext cx="403694" cy="3730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82" name="四角形: 角を丸くする 2052">
            <a:extLst>
              <a:ext uri="{FF2B5EF4-FFF2-40B4-BE49-F238E27FC236}">
                <a16:creationId xmlns:a16="http://schemas.microsoft.com/office/drawing/2014/main" id="{2054822C-0603-2480-D4D7-1051800F0E19}"/>
              </a:ext>
            </a:extLst>
          </p:cNvPr>
          <p:cNvSpPr/>
          <p:nvPr/>
        </p:nvSpPr>
        <p:spPr>
          <a:xfrm>
            <a:off x="11732892" y="14651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8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12586805" y="1595552"/>
            <a:ext cx="727289" cy="379261"/>
          </a:xfrm>
          <a:prstGeom prst="rect">
            <a:avLst/>
          </a:prstGeom>
          <a:noFill/>
          <a:ln cap="flat">
            <a:noFill/>
          </a:ln>
        </p:spPr>
      </p:pic>
      <p:sp>
        <p:nvSpPr>
          <p:cNvPr id="184" name="四角形: 角を丸くする 2080">
            <a:extLst>
              <a:ext uri="{FF2B5EF4-FFF2-40B4-BE49-F238E27FC236}">
                <a16:creationId xmlns:a16="http://schemas.microsoft.com/office/drawing/2014/main" id="{1A150373-393A-6D64-7A17-8262B0F0C96D}"/>
              </a:ext>
            </a:extLst>
          </p:cNvPr>
          <p:cNvSpPr/>
          <p:nvPr/>
        </p:nvSpPr>
        <p:spPr>
          <a:xfrm>
            <a:off x="11754837" y="3996344"/>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85" name="テキスト ボックス 2081">
            <a:extLst>
              <a:ext uri="{FF2B5EF4-FFF2-40B4-BE49-F238E27FC236}">
                <a16:creationId xmlns:a16="http://schemas.microsoft.com/office/drawing/2014/main" id="{FB30A80F-3CF4-765C-92A6-207EAA6A15AF}"/>
              </a:ext>
            </a:extLst>
          </p:cNvPr>
          <p:cNvSpPr txBox="1"/>
          <p:nvPr/>
        </p:nvSpPr>
        <p:spPr>
          <a:xfrm>
            <a:off x="12874410" y="3987046"/>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86" name="四角形: 角を丸くする 2083">
            <a:extLst>
              <a:ext uri="{FF2B5EF4-FFF2-40B4-BE49-F238E27FC236}">
                <a16:creationId xmlns:a16="http://schemas.microsoft.com/office/drawing/2014/main" id="{D688D2AE-BF3A-215B-EEC7-39381E072A7F}"/>
              </a:ext>
            </a:extLst>
          </p:cNvPr>
          <p:cNvSpPr/>
          <p:nvPr/>
        </p:nvSpPr>
        <p:spPr>
          <a:xfrm>
            <a:off x="11744239" y="2754726"/>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87"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12696343" y="3909429"/>
            <a:ext cx="261737" cy="681017"/>
          </a:xfrm>
          <a:prstGeom prst="rect">
            <a:avLst/>
          </a:prstGeom>
          <a:noFill/>
          <a:ln cap="flat">
            <a:noFill/>
          </a:ln>
        </p:spPr>
      </p:pic>
      <p:sp>
        <p:nvSpPr>
          <p:cNvPr id="188" name="四角形: 角を丸くする 2090">
            <a:extLst>
              <a:ext uri="{FF2B5EF4-FFF2-40B4-BE49-F238E27FC236}">
                <a16:creationId xmlns:a16="http://schemas.microsoft.com/office/drawing/2014/main" id="{D56923AD-F264-3BAF-3177-F16C2AEDCC5D}"/>
              </a:ext>
            </a:extLst>
          </p:cNvPr>
          <p:cNvSpPr/>
          <p:nvPr/>
        </p:nvSpPr>
        <p:spPr>
          <a:xfrm>
            <a:off x="11686870" y="582015"/>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89"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12548486" y="2779406"/>
            <a:ext cx="636052" cy="727506"/>
          </a:xfrm>
          <a:prstGeom prst="rect">
            <a:avLst/>
          </a:prstGeom>
          <a:noFill/>
          <a:ln cap="flat">
            <a:noFill/>
          </a:ln>
        </p:spPr>
      </p:pic>
      <p:pic>
        <p:nvPicPr>
          <p:cNvPr id="191" name="図 2096">
            <a:extLst>
              <a:ext uri="{FF2B5EF4-FFF2-40B4-BE49-F238E27FC236}">
                <a16:creationId xmlns:a16="http://schemas.microsoft.com/office/drawing/2014/main" id="{24E2F3F7-7400-D656-DF74-F1D4EC90EF15}"/>
              </a:ext>
            </a:extLst>
          </p:cNvPr>
          <p:cNvPicPr>
            <a:picLocks noChangeAspect="1"/>
          </p:cNvPicPr>
          <p:nvPr/>
        </p:nvPicPr>
        <p:blipFill>
          <a:blip r:embed="rId10"/>
          <a:stretch>
            <a:fillRect/>
          </a:stretch>
        </p:blipFill>
        <p:spPr>
          <a:xfrm rot="16200004">
            <a:off x="12478046" y="714668"/>
            <a:ext cx="498238" cy="309643"/>
          </a:xfrm>
          <a:prstGeom prst="rect">
            <a:avLst/>
          </a:prstGeom>
          <a:noFill/>
          <a:ln cap="flat">
            <a:noFill/>
          </a:ln>
        </p:spPr>
      </p:pic>
      <p:sp>
        <p:nvSpPr>
          <p:cNvPr id="214" name="正方形/長方形 76">
            <a:extLst>
              <a:ext uri="{FF2B5EF4-FFF2-40B4-BE49-F238E27FC236}">
                <a16:creationId xmlns:a16="http://schemas.microsoft.com/office/drawing/2014/main" id="{AB13FBB7-29A4-18CF-BD40-BC6A5BF7939F}"/>
              </a:ext>
            </a:extLst>
          </p:cNvPr>
          <p:cNvSpPr/>
          <p:nvPr/>
        </p:nvSpPr>
        <p:spPr>
          <a:xfrm rot="16200004">
            <a:off x="14728930" y="56085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5" name="正方形/長方形 77">
            <a:extLst>
              <a:ext uri="{FF2B5EF4-FFF2-40B4-BE49-F238E27FC236}">
                <a16:creationId xmlns:a16="http://schemas.microsoft.com/office/drawing/2014/main" id="{C5333DDD-A49C-B152-806F-1A19FBE381BF}"/>
              </a:ext>
            </a:extLst>
          </p:cNvPr>
          <p:cNvSpPr/>
          <p:nvPr/>
        </p:nvSpPr>
        <p:spPr>
          <a:xfrm rot="16200004">
            <a:off x="14647247" y="50450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6" name="四角形: 角を丸くする 78">
            <a:extLst>
              <a:ext uri="{FF2B5EF4-FFF2-40B4-BE49-F238E27FC236}">
                <a16:creationId xmlns:a16="http://schemas.microsoft.com/office/drawing/2014/main" id="{361EFED4-18DA-30CD-9A7C-827C3B8D5918}"/>
              </a:ext>
            </a:extLst>
          </p:cNvPr>
          <p:cNvSpPr/>
          <p:nvPr/>
        </p:nvSpPr>
        <p:spPr>
          <a:xfrm>
            <a:off x="14224657" y="53387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17" name="テキスト ボックス 79">
            <a:extLst>
              <a:ext uri="{FF2B5EF4-FFF2-40B4-BE49-F238E27FC236}">
                <a16:creationId xmlns:a16="http://schemas.microsoft.com/office/drawing/2014/main" id="{984E1E87-6EBC-787F-3684-F094FE1B804F}"/>
              </a:ext>
            </a:extLst>
          </p:cNvPr>
          <p:cNvSpPr txBox="1"/>
          <p:nvPr/>
        </p:nvSpPr>
        <p:spPr>
          <a:xfrm>
            <a:off x="14605249" y="51800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18" name="テキスト ボックス 80">
            <a:extLst>
              <a:ext uri="{FF2B5EF4-FFF2-40B4-BE49-F238E27FC236}">
                <a16:creationId xmlns:a16="http://schemas.microsoft.com/office/drawing/2014/main" id="{5FCBC82A-B3AA-24B2-BD97-4F7E86FF0F7E}"/>
              </a:ext>
            </a:extLst>
          </p:cNvPr>
          <p:cNvSpPr txBox="1"/>
          <p:nvPr/>
        </p:nvSpPr>
        <p:spPr>
          <a:xfrm>
            <a:off x="14601012" y="56912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19" name="正方形/長方形 82">
            <a:extLst>
              <a:ext uri="{FF2B5EF4-FFF2-40B4-BE49-F238E27FC236}">
                <a16:creationId xmlns:a16="http://schemas.microsoft.com/office/drawing/2014/main" id="{1C1A5711-6944-62FA-62AE-69B6A7B531E9}"/>
              </a:ext>
            </a:extLst>
          </p:cNvPr>
          <p:cNvSpPr/>
          <p:nvPr/>
        </p:nvSpPr>
        <p:spPr>
          <a:xfrm rot="16200004">
            <a:off x="12606013" y="645516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0" name="正方形/長方形 2047">
            <a:extLst>
              <a:ext uri="{FF2B5EF4-FFF2-40B4-BE49-F238E27FC236}">
                <a16:creationId xmlns:a16="http://schemas.microsoft.com/office/drawing/2014/main" id="{92B43317-47C7-9D64-B172-2C8CFDC54ADD}"/>
              </a:ext>
            </a:extLst>
          </p:cNvPr>
          <p:cNvSpPr/>
          <p:nvPr/>
        </p:nvSpPr>
        <p:spPr>
          <a:xfrm rot="16200004">
            <a:off x="12519997" y="5905468"/>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1" name="四角形: 角を丸くする 2056">
            <a:extLst>
              <a:ext uri="{FF2B5EF4-FFF2-40B4-BE49-F238E27FC236}">
                <a16:creationId xmlns:a16="http://schemas.microsoft.com/office/drawing/2014/main" id="{D57135BB-CEF1-3483-A0E7-7F3209666E8A}"/>
              </a:ext>
            </a:extLst>
          </p:cNvPr>
          <p:cNvSpPr/>
          <p:nvPr/>
        </p:nvSpPr>
        <p:spPr>
          <a:xfrm>
            <a:off x="12087879" y="5476595"/>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2" name="四角形: 角を丸くする 2061">
            <a:extLst>
              <a:ext uri="{FF2B5EF4-FFF2-40B4-BE49-F238E27FC236}">
                <a16:creationId xmlns:a16="http://schemas.microsoft.com/office/drawing/2014/main" id="{B613271C-5E32-16F3-9F65-7671BB50DB7D}"/>
              </a:ext>
            </a:extLst>
          </p:cNvPr>
          <p:cNvSpPr/>
          <p:nvPr/>
        </p:nvSpPr>
        <p:spPr>
          <a:xfrm>
            <a:off x="12097398" y="6181416"/>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3" name="四角形: 角を丸くする 2062">
            <a:extLst>
              <a:ext uri="{FF2B5EF4-FFF2-40B4-BE49-F238E27FC236}">
                <a16:creationId xmlns:a16="http://schemas.microsoft.com/office/drawing/2014/main" id="{98F09F80-FA16-B63E-AC5A-F584A0B64BFA}"/>
              </a:ext>
            </a:extLst>
          </p:cNvPr>
          <p:cNvSpPr/>
          <p:nvPr/>
        </p:nvSpPr>
        <p:spPr>
          <a:xfrm>
            <a:off x="12103342" y="6696826"/>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4"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12771492" y="6043523"/>
            <a:ext cx="596993" cy="667621"/>
          </a:xfrm>
          <a:prstGeom prst="rect">
            <a:avLst/>
          </a:prstGeom>
          <a:noFill/>
          <a:ln cap="flat">
            <a:noFill/>
          </a:ln>
        </p:spPr>
      </p:pic>
      <p:pic>
        <p:nvPicPr>
          <p:cNvPr id="225"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12890731" y="6727650"/>
            <a:ext cx="463692" cy="363474"/>
          </a:xfrm>
          <a:prstGeom prst="rect">
            <a:avLst/>
          </a:prstGeom>
          <a:noFill/>
          <a:ln cap="flat">
            <a:noFill/>
          </a:ln>
        </p:spPr>
      </p:pic>
      <p:sp>
        <p:nvSpPr>
          <p:cNvPr id="226" name="テキスト ボックス 264">
            <a:extLst>
              <a:ext uri="{FF2B5EF4-FFF2-40B4-BE49-F238E27FC236}">
                <a16:creationId xmlns:a16="http://schemas.microsoft.com/office/drawing/2014/main" id="{E89F04AE-F15B-E4C0-1A57-6E94CF6D9161}"/>
              </a:ext>
            </a:extLst>
          </p:cNvPr>
          <p:cNvSpPr txBox="1"/>
          <p:nvPr/>
        </p:nvSpPr>
        <p:spPr>
          <a:xfrm>
            <a:off x="12477221" y="6031854"/>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27" name="テキスト ボックス 272">
            <a:extLst>
              <a:ext uri="{FF2B5EF4-FFF2-40B4-BE49-F238E27FC236}">
                <a16:creationId xmlns:a16="http://schemas.microsoft.com/office/drawing/2014/main" id="{15FF9625-60FD-68BF-73BE-74C86147A23A}"/>
              </a:ext>
            </a:extLst>
          </p:cNvPr>
          <p:cNvSpPr txBox="1"/>
          <p:nvPr/>
        </p:nvSpPr>
        <p:spPr>
          <a:xfrm>
            <a:off x="12481829" y="6539770"/>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28" name="四角形: 角を丸くする 273">
            <a:extLst>
              <a:ext uri="{FF2B5EF4-FFF2-40B4-BE49-F238E27FC236}">
                <a16:creationId xmlns:a16="http://schemas.microsoft.com/office/drawing/2014/main" id="{68EAA6BA-C5CC-ED90-C426-E916D9228D94}"/>
              </a:ext>
            </a:extLst>
          </p:cNvPr>
          <p:cNvSpPr/>
          <p:nvPr/>
        </p:nvSpPr>
        <p:spPr>
          <a:xfrm>
            <a:off x="14180364" y="46184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9"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14865964" y="4610100"/>
            <a:ext cx="474692" cy="562181"/>
          </a:xfrm>
          <a:prstGeom prst="rect">
            <a:avLst/>
          </a:prstGeom>
          <a:noFill/>
          <a:ln cap="flat">
            <a:noFill/>
          </a:ln>
        </p:spPr>
      </p:pic>
      <p:pic>
        <p:nvPicPr>
          <p:cNvPr id="230"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14894688" y="5198948"/>
            <a:ext cx="596993" cy="667621"/>
          </a:xfrm>
          <a:prstGeom prst="rect">
            <a:avLst/>
          </a:prstGeom>
          <a:noFill/>
          <a:ln cap="flat">
            <a:noFill/>
          </a:ln>
        </p:spPr>
      </p:pic>
      <p:sp>
        <p:nvSpPr>
          <p:cNvPr id="231" name="四角形: 角を丸くする 276">
            <a:extLst>
              <a:ext uri="{FF2B5EF4-FFF2-40B4-BE49-F238E27FC236}">
                <a16:creationId xmlns:a16="http://schemas.microsoft.com/office/drawing/2014/main" id="{279C58D3-3F3F-3AD2-048C-0180554E459E}"/>
              </a:ext>
            </a:extLst>
          </p:cNvPr>
          <p:cNvSpPr/>
          <p:nvPr/>
        </p:nvSpPr>
        <p:spPr>
          <a:xfrm>
            <a:off x="14224103" y="58573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32" name="図 231">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15043428" y="5869264"/>
            <a:ext cx="414714" cy="410234"/>
          </a:xfrm>
          <a:prstGeom prst="rect">
            <a:avLst/>
          </a:prstGeom>
        </p:spPr>
      </p:pic>
      <p:pic>
        <p:nvPicPr>
          <p:cNvPr id="233"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12759496" y="5470275"/>
            <a:ext cx="474692" cy="562181"/>
          </a:xfrm>
          <a:prstGeom prst="rect">
            <a:avLst/>
          </a:prstGeom>
          <a:noFill/>
          <a:ln cap="flat">
            <a:noFill/>
          </a:ln>
        </p:spPr>
      </p:pic>
      <p:grpSp>
        <p:nvGrpSpPr>
          <p:cNvPr id="246" name="グループ化 245">
            <a:extLst>
              <a:ext uri="{FF2B5EF4-FFF2-40B4-BE49-F238E27FC236}">
                <a16:creationId xmlns:a16="http://schemas.microsoft.com/office/drawing/2014/main" id="{FAD7BA74-1671-F507-0BDC-B4124C72638C}"/>
              </a:ext>
            </a:extLst>
          </p:cNvPr>
          <p:cNvGrpSpPr/>
          <p:nvPr/>
        </p:nvGrpSpPr>
        <p:grpSpPr>
          <a:xfrm>
            <a:off x="9393474" y="3062944"/>
            <a:ext cx="1112276" cy="905806"/>
            <a:chOff x="10299239" y="4283959"/>
            <a:chExt cx="564806" cy="905806"/>
          </a:xfrm>
        </p:grpSpPr>
        <p:sp>
          <p:nvSpPr>
            <p:cNvPr id="247" name="正方形/長方形 267">
              <a:extLst>
                <a:ext uri="{FF2B5EF4-FFF2-40B4-BE49-F238E27FC236}">
                  <a16:creationId xmlns:a16="http://schemas.microsoft.com/office/drawing/2014/main" id="{ED8298B8-A775-2E15-B43F-48BC0F3A7B56}"/>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8" name="テキスト ボックス 268">
              <a:extLst>
                <a:ext uri="{FF2B5EF4-FFF2-40B4-BE49-F238E27FC236}">
                  <a16:creationId xmlns:a16="http://schemas.microsoft.com/office/drawing/2014/main" id="{286881CD-5DE1-5D4B-AF6F-786B2B407C3B}"/>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249" name="四角形: 角を丸くする 2052">
            <a:extLst>
              <a:ext uri="{FF2B5EF4-FFF2-40B4-BE49-F238E27FC236}">
                <a16:creationId xmlns:a16="http://schemas.microsoft.com/office/drawing/2014/main" id="{ED6EE6ED-39F6-2F5B-F6A7-088D00B5055C}"/>
              </a:ext>
            </a:extLst>
          </p:cNvPr>
          <p:cNvSpPr/>
          <p:nvPr/>
        </p:nvSpPr>
        <p:spPr>
          <a:xfrm>
            <a:off x="9132245" y="24938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250" name="Picture 4">
            <a:extLst>
              <a:ext uri="{FF2B5EF4-FFF2-40B4-BE49-F238E27FC236}">
                <a16:creationId xmlns:a16="http://schemas.microsoft.com/office/drawing/2014/main" id="{AA4A9CAD-D16C-2F51-8670-8A48176B314C}"/>
              </a:ext>
            </a:extLst>
          </p:cNvPr>
          <p:cNvPicPr>
            <a:picLocks noChangeAspect="1"/>
          </p:cNvPicPr>
          <p:nvPr/>
        </p:nvPicPr>
        <p:blipFill>
          <a:blip r:embed="rId3"/>
          <a:srcRect t="24009" r="7915" b="27972"/>
          <a:stretch>
            <a:fillRect/>
          </a:stretch>
        </p:blipFill>
        <p:spPr>
          <a:xfrm rot="5400013">
            <a:off x="9986158" y="2624252"/>
            <a:ext cx="727289" cy="379261"/>
          </a:xfrm>
          <a:prstGeom prst="rect">
            <a:avLst/>
          </a:prstGeom>
          <a:noFill/>
          <a:ln cap="flat">
            <a:noFill/>
          </a:ln>
        </p:spPr>
      </p:pic>
      <p:grpSp>
        <p:nvGrpSpPr>
          <p:cNvPr id="236" name="グループ化 85">
            <a:extLst>
              <a:ext uri="{FF2B5EF4-FFF2-40B4-BE49-F238E27FC236}">
                <a16:creationId xmlns:a16="http://schemas.microsoft.com/office/drawing/2014/main" id="{4CD59BB8-6EB0-6E5B-0367-C2565A31B1D3}"/>
              </a:ext>
            </a:extLst>
          </p:cNvPr>
          <p:cNvGrpSpPr/>
          <p:nvPr/>
        </p:nvGrpSpPr>
        <p:grpSpPr>
          <a:xfrm>
            <a:off x="8994280" y="3809060"/>
            <a:ext cx="1760121" cy="1140797"/>
            <a:chOff x="4359927" y="2919980"/>
            <a:chExt cx="1760121" cy="1140797"/>
          </a:xfrm>
        </p:grpSpPr>
        <p:grpSp>
          <p:nvGrpSpPr>
            <p:cNvPr id="237" name="グループ化 2098">
              <a:extLst>
                <a:ext uri="{FF2B5EF4-FFF2-40B4-BE49-F238E27FC236}">
                  <a16:creationId xmlns:a16="http://schemas.microsoft.com/office/drawing/2014/main" id="{3890BC99-CBF7-B9EA-4600-E6D78763567F}"/>
                </a:ext>
              </a:extLst>
            </p:cNvPr>
            <p:cNvGrpSpPr/>
            <p:nvPr/>
          </p:nvGrpSpPr>
          <p:grpSpPr>
            <a:xfrm>
              <a:off x="4359927" y="2919980"/>
              <a:ext cx="1760121" cy="1140797"/>
              <a:chOff x="4359927" y="2919980"/>
              <a:chExt cx="1760121" cy="1140797"/>
            </a:xfrm>
          </p:grpSpPr>
          <p:grpSp>
            <p:nvGrpSpPr>
              <p:cNvPr id="239" name="グループ化 2099">
                <a:extLst>
                  <a:ext uri="{FF2B5EF4-FFF2-40B4-BE49-F238E27FC236}">
                    <a16:creationId xmlns:a16="http://schemas.microsoft.com/office/drawing/2014/main" id="{705325F3-4DC4-BE00-6832-06F7614B8732}"/>
                  </a:ext>
                </a:extLst>
              </p:cNvPr>
              <p:cNvGrpSpPr/>
              <p:nvPr/>
            </p:nvGrpSpPr>
            <p:grpSpPr>
              <a:xfrm>
                <a:off x="4425375" y="2919980"/>
                <a:ext cx="1694673" cy="1098398"/>
                <a:chOff x="4425375" y="2919980"/>
                <a:chExt cx="1694673" cy="1098398"/>
              </a:xfrm>
            </p:grpSpPr>
            <p:grpSp>
              <p:nvGrpSpPr>
                <p:cNvPr id="241" name="グループ化 2101">
                  <a:extLst>
                    <a:ext uri="{FF2B5EF4-FFF2-40B4-BE49-F238E27FC236}">
                      <a16:creationId xmlns:a16="http://schemas.microsoft.com/office/drawing/2014/main" id="{65194281-CB85-8E6A-A829-AC5113BDA99D}"/>
                    </a:ext>
                  </a:extLst>
                </p:cNvPr>
                <p:cNvGrpSpPr/>
                <p:nvPr/>
              </p:nvGrpSpPr>
              <p:grpSpPr>
                <a:xfrm>
                  <a:off x="4425375" y="2919980"/>
                  <a:ext cx="1546383" cy="1098398"/>
                  <a:chOff x="4425375" y="2919980"/>
                  <a:chExt cx="1546383" cy="1098398"/>
                </a:xfrm>
              </p:grpSpPr>
              <p:sp>
                <p:nvSpPr>
                  <p:cNvPr id="243" name="四角形: 角を丸くする 2106">
                    <a:extLst>
                      <a:ext uri="{FF2B5EF4-FFF2-40B4-BE49-F238E27FC236}">
                        <a16:creationId xmlns:a16="http://schemas.microsoft.com/office/drawing/2014/main" id="{78FA4683-92F1-EEBF-23A0-E5FB76FACE4C}"/>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44" name="Picture 22" descr="取扱を終了した商品です］OpenMV Cam H7 R2 SEN-18982 67-0427-62 【AXEL】 アズワン">
                    <a:extLst>
                      <a:ext uri="{FF2B5EF4-FFF2-40B4-BE49-F238E27FC236}">
                        <a16:creationId xmlns:a16="http://schemas.microsoft.com/office/drawing/2014/main" id="{6663AACE-9416-8F7A-DE68-9D7E2554A1BF}"/>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242" name="テキスト ボックス 2105">
                  <a:extLst>
                    <a:ext uri="{FF2B5EF4-FFF2-40B4-BE49-F238E27FC236}">
                      <a16:creationId xmlns:a16="http://schemas.microsoft.com/office/drawing/2014/main" id="{A214B08A-98BA-3225-7368-8EF6E326D9B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40" name="テキスト ボックス 2100">
                <a:extLst>
                  <a:ext uri="{FF2B5EF4-FFF2-40B4-BE49-F238E27FC236}">
                    <a16:creationId xmlns:a16="http://schemas.microsoft.com/office/drawing/2014/main" id="{6A68A485-1609-3A57-9632-870D64E1E629}"/>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38" name="図 86">
              <a:extLst>
                <a:ext uri="{FF2B5EF4-FFF2-40B4-BE49-F238E27FC236}">
                  <a16:creationId xmlns:a16="http://schemas.microsoft.com/office/drawing/2014/main" id="{024A1F26-7B6C-E7F8-A013-F59DECFEF712}"/>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245" name="十字形 244">
            <a:extLst>
              <a:ext uri="{FF2B5EF4-FFF2-40B4-BE49-F238E27FC236}">
                <a16:creationId xmlns:a16="http://schemas.microsoft.com/office/drawing/2014/main" id="{41C21764-B2F3-EDA8-BAD3-8E1179F3901C}"/>
              </a:ext>
            </a:extLst>
          </p:cNvPr>
          <p:cNvSpPr/>
          <p:nvPr/>
        </p:nvSpPr>
        <p:spPr>
          <a:xfrm rot="16200000">
            <a:off x="9691411" y="4192017"/>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8046089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38658</TotalTime>
  <Words>9858</Words>
  <Application>Microsoft Office PowerPoint</Application>
  <PresentationFormat>ユーザー設定</PresentationFormat>
  <Paragraphs>1134</Paragraphs>
  <Slides>3</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vt:i4>
      </vt:variant>
    </vt:vector>
  </HeadingPairs>
  <TitlesOfParts>
    <vt:vector size="13" baseType="lpstr">
      <vt:lpstr>游ゴシック</vt:lpstr>
      <vt:lpstr>HG創英ﾌﾟﾚｾﾞﾝｽEB</vt:lpstr>
      <vt:lpstr>Cascadia Code</vt:lpstr>
      <vt:lpstr>Bahnschrift SemiCondensed</vt:lpstr>
      <vt:lpstr>Roboto Condensed</vt:lpstr>
      <vt:lpstr>Arial</vt:lpstr>
      <vt:lpstr>メイリオ</vt:lpstr>
      <vt:lpstr>Arial Narrow Bold</vt:lpstr>
      <vt:lpstr>Roboto Black</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89</cp:revision>
  <cp:lastPrinted>2025-07-02T09:54:40Z</cp:lastPrinted>
  <dcterms:modified xsi:type="dcterms:W3CDTF">2025-07-10T09:20:23Z</dcterms:modified>
</cp:coreProperties>
</file>